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8" r:id="rId6"/>
  </p:sldMasterIdLst>
  <p:notesMasterIdLst>
    <p:notesMasterId r:id="rId32"/>
  </p:notesMasterIdLst>
  <p:handoutMasterIdLst>
    <p:handoutMasterId r:id="rId33"/>
  </p:handoutMasterIdLst>
  <p:sldIdLst>
    <p:sldId id="289" r:id="rId7"/>
    <p:sldId id="502" r:id="rId8"/>
    <p:sldId id="533" r:id="rId9"/>
    <p:sldId id="543" r:id="rId10"/>
    <p:sldId id="534" r:id="rId11"/>
    <p:sldId id="535" r:id="rId12"/>
    <p:sldId id="536" r:id="rId13"/>
    <p:sldId id="537" r:id="rId14"/>
    <p:sldId id="538" r:id="rId15"/>
    <p:sldId id="532" r:id="rId16"/>
    <p:sldId id="548" r:id="rId17"/>
    <p:sldId id="540" r:id="rId18"/>
    <p:sldId id="545" r:id="rId19"/>
    <p:sldId id="550" r:id="rId20"/>
    <p:sldId id="547" r:id="rId21"/>
    <p:sldId id="555" r:id="rId22"/>
    <p:sldId id="556" r:id="rId23"/>
    <p:sldId id="554" r:id="rId24"/>
    <p:sldId id="553" r:id="rId25"/>
    <p:sldId id="549" r:id="rId26"/>
    <p:sldId id="539" r:id="rId27"/>
    <p:sldId id="552" r:id="rId28"/>
    <p:sldId id="546" r:id="rId29"/>
    <p:sldId id="551" r:id="rId30"/>
    <p:sldId id="541" r:id="rId31"/>
  </p:sldIdLst>
  <p:sldSz cx="9144000" cy="6858000" type="screen4x3"/>
  <p:notesSz cx="7010400" cy="939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</p:showPr>
  <p:clrMru>
    <a:srgbClr val="E5E3DF"/>
    <a:srgbClr val="F1F5D6"/>
    <a:srgbClr val="BACD33"/>
    <a:srgbClr val="882678"/>
    <a:srgbClr val="942478"/>
    <a:srgbClr val="DB562C"/>
    <a:srgbClr val="9C9785"/>
    <a:srgbClr val="1E1F1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0" autoAdjust="0"/>
    <p:restoredTop sz="93023" autoAdjust="0"/>
  </p:normalViewPr>
  <p:slideViewPr>
    <p:cSldViewPr snapToGrid="0" snapToObjects="1">
      <p:cViewPr>
        <p:scale>
          <a:sx n="66" d="100"/>
          <a:sy n="66" d="100"/>
        </p:scale>
        <p:origin x="-1806" y="-138"/>
      </p:cViewPr>
      <p:guideLst>
        <p:guide orient="horz" pos="4319"/>
        <p:guide orient="horz"/>
        <p:guide orient="horz" pos="1008"/>
        <p:guide orient="horz" pos="4091"/>
        <p:guide pos="5759"/>
        <p:guide/>
        <p:guide pos="5482"/>
        <p:guide pos="2957"/>
        <p:guide pos="428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-2820" y="-96"/>
      </p:cViewPr>
      <p:guideLst>
        <p:guide orient="horz" pos="2960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947A5-E6DB-4DDB-B8C2-9F850CD0334F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6D5994-771B-4403-B66D-20BADCA584D5}">
      <dgm:prSet phldrT="[Text]"/>
      <dgm:spPr>
        <a:solidFill>
          <a:schemeClr val="bg1">
            <a:lumMod val="95000"/>
          </a:schemeClr>
        </a:solidFill>
        <a:ln w="6350">
          <a:solidFill>
            <a:schemeClr val="bg1"/>
          </a:solidFill>
        </a:ln>
      </dgm:spPr>
      <dgm:t>
        <a:bodyPr/>
        <a:lstStyle/>
        <a:p>
          <a:endParaRPr lang="en-US" b="1" dirty="0"/>
        </a:p>
      </dgm:t>
    </dgm:pt>
    <dgm:pt modelId="{17FADE3F-DDCC-4759-BF51-EB874F7D815D}" type="parTrans" cxnId="{AB004504-5CB5-419F-8F80-3DCB4574A23C}">
      <dgm:prSet/>
      <dgm:spPr/>
      <dgm:t>
        <a:bodyPr/>
        <a:lstStyle/>
        <a:p>
          <a:endParaRPr lang="en-US"/>
        </a:p>
      </dgm:t>
    </dgm:pt>
    <dgm:pt modelId="{3E61C33C-2B3D-4E5E-B0C7-68367893D30E}" type="sibTrans" cxnId="{AB004504-5CB5-419F-8F80-3DCB4574A23C}">
      <dgm:prSet/>
      <dgm:spPr/>
      <dgm:t>
        <a:bodyPr/>
        <a:lstStyle/>
        <a:p>
          <a:endParaRPr lang="en-US"/>
        </a:p>
      </dgm:t>
    </dgm:pt>
    <dgm:pt modelId="{4636C977-8D9E-44E0-AC01-6F12D90FA379}">
      <dgm:prSet phldrT="[Text]"/>
      <dgm:spPr>
        <a:solidFill>
          <a:schemeClr val="accent5">
            <a:lumMod val="60000"/>
            <a:lumOff val="40000"/>
          </a:schemeClr>
        </a:solidFill>
        <a:ln w="6350">
          <a:solidFill>
            <a:schemeClr val="bg1"/>
          </a:solidFill>
        </a:ln>
      </dgm:spPr>
      <dgm:t>
        <a:bodyPr/>
        <a:lstStyle/>
        <a:p>
          <a:endParaRPr lang="en-US" b="1" dirty="0"/>
        </a:p>
      </dgm:t>
    </dgm:pt>
    <dgm:pt modelId="{74FB9AF3-BB12-43C3-9D44-0D2D881104DF}" type="parTrans" cxnId="{E07EA368-8C38-42F1-9C7F-CBED81F2F149}">
      <dgm:prSet/>
      <dgm:spPr/>
      <dgm:t>
        <a:bodyPr/>
        <a:lstStyle/>
        <a:p>
          <a:endParaRPr lang="en-US"/>
        </a:p>
      </dgm:t>
    </dgm:pt>
    <dgm:pt modelId="{3B2115D2-B480-4BAE-82E8-F62313362E0A}" type="sibTrans" cxnId="{E07EA368-8C38-42F1-9C7F-CBED81F2F149}">
      <dgm:prSet/>
      <dgm:spPr/>
      <dgm:t>
        <a:bodyPr/>
        <a:lstStyle/>
        <a:p>
          <a:endParaRPr lang="en-US"/>
        </a:p>
      </dgm:t>
    </dgm:pt>
    <dgm:pt modelId="{4A9CD059-7490-4119-AD47-3D30C1BB0A61}">
      <dgm:prSet phldrT="[Text]"/>
      <dgm:spPr>
        <a:solidFill>
          <a:schemeClr val="bg1">
            <a:lumMod val="95000"/>
          </a:schemeClr>
        </a:solidFill>
        <a:ln w="6350">
          <a:solidFill>
            <a:schemeClr val="bg1"/>
          </a:solidFill>
        </a:ln>
      </dgm:spPr>
      <dgm:t>
        <a:bodyPr/>
        <a:lstStyle/>
        <a:p>
          <a:endParaRPr lang="en-US" b="1" dirty="0" smtClean="0"/>
        </a:p>
      </dgm:t>
    </dgm:pt>
    <dgm:pt modelId="{6228CB12-05F2-4847-942F-57996A3B8AE0}" type="parTrans" cxnId="{E2D9D03C-1D3F-4C53-BB17-52330C17DEA6}">
      <dgm:prSet/>
      <dgm:spPr/>
      <dgm:t>
        <a:bodyPr/>
        <a:lstStyle/>
        <a:p>
          <a:endParaRPr lang="en-US"/>
        </a:p>
      </dgm:t>
    </dgm:pt>
    <dgm:pt modelId="{69F474BA-2484-4851-9C3B-569F67A92DC0}" type="sibTrans" cxnId="{E2D9D03C-1D3F-4C53-BB17-52330C17DEA6}">
      <dgm:prSet/>
      <dgm:spPr/>
      <dgm:t>
        <a:bodyPr/>
        <a:lstStyle/>
        <a:p>
          <a:endParaRPr lang="en-US"/>
        </a:p>
      </dgm:t>
    </dgm:pt>
    <dgm:pt modelId="{B76C8F6C-A7FE-4FFB-A55F-A55F0895B46F}">
      <dgm:prSet phldrT="[Text]"/>
      <dgm:spPr>
        <a:solidFill>
          <a:schemeClr val="bg1">
            <a:lumMod val="95000"/>
          </a:schemeClr>
        </a:solidFill>
        <a:ln w="6350">
          <a:solidFill>
            <a:schemeClr val="bg1"/>
          </a:solidFill>
        </a:ln>
      </dgm:spPr>
      <dgm:t>
        <a:bodyPr/>
        <a:lstStyle/>
        <a:p>
          <a:endParaRPr lang="en-US" b="1" dirty="0"/>
        </a:p>
      </dgm:t>
    </dgm:pt>
    <dgm:pt modelId="{9F641B40-FF39-49D9-94BE-9A9E977827DB}" type="parTrans" cxnId="{2BB30546-E57E-495A-8BEE-61402B581D35}">
      <dgm:prSet/>
      <dgm:spPr/>
      <dgm:t>
        <a:bodyPr/>
        <a:lstStyle/>
        <a:p>
          <a:endParaRPr lang="en-US"/>
        </a:p>
      </dgm:t>
    </dgm:pt>
    <dgm:pt modelId="{A670E657-C022-4DF1-B8E6-8F6DEF6CF66C}" type="sibTrans" cxnId="{2BB30546-E57E-495A-8BEE-61402B581D35}">
      <dgm:prSet/>
      <dgm:spPr/>
      <dgm:t>
        <a:bodyPr/>
        <a:lstStyle/>
        <a:p>
          <a:endParaRPr lang="en-US"/>
        </a:p>
      </dgm:t>
    </dgm:pt>
    <dgm:pt modelId="{041F11B6-2126-461D-AB7B-56ABC73BACCF}">
      <dgm:prSet phldrT="[Text]"/>
      <dgm:spPr>
        <a:solidFill>
          <a:schemeClr val="bg1">
            <a:lumMod val="95000"/>
          </a:schemeClr>
        </a:solidFill>
        <a:ln w="6350">
          <a:solidFill>
            <a:schemeClr val="bg1"/>
          </a:solidFill>
        </a:ln>
      </dgm:spPr>
      <dgm:t>
        <a:bodyPr/>
        <a:lstStyle/>
        <a:p>
          <a:endParaRPr lang="en-US" b="1" dirty="0"/>
        </a:p>
      </dgm:t>
    </dgm:pt>
    <dgm:pt modelId="{1653B0E8-B3AC-4A90-8E8F-0B3136F0C019}" type="parTrans" cxnId="{8ACBC387-6592-4F6D-82FF-5956EE17A8C4}">
      <dgm:prSet/>
      <dgm:spPr/>
      <dgm:t>
        <a:bodyPr/>
        <a:lstStyle/>
        <a:p>
          <a:endParaRPr lang="en-US"/>
        </a:p>
      </dgm:t>
    </dgm:pt>
    <dgm:pt modelId="{69EE62E8-74C8-4CEA-BA72-BE25207AFC94}" type="sibTrans" cxnId="{8ACBC387-6592-4F6D-82FF-5956EE17A8C4}">
      <dgm:prSet/>
      <dgm:spPr/>
      <dgm:t>
        <a:bodyPr/>
        <a:lstStyle/>
        <a:p>
          <a:endParaRPr lang="en-US"/>
        </a:p>
      </dgm:t>
    </dgm:pt>
    <dgm:pt modelId="{CF91C001-0357-4A60-8142-70B238E8F91B}" type="pres">
      <dgm:prSet presAssocID="{7DB947A5-E6DB-4DDB-B8C2-9F850CD0334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55E8B5-C84A-40A5-942C-844D04072C96}" type="pres">
      <dgm:prSet presAssocID="{7DB947A5-E6DB-4DDB-B8C2-9F850CD0334F}" presName="cycle" presStyleCnt="0"/>
      <dgm:spPr/>
      <dgm:t>
        <a:bodyPr/>
        <a:lstStyle/>
        <a:p>
          <a:endParaRPr lang="en-US"/>
        </a:p>
      </dgm:t>
    </dgm:pt>
    <dgm:pt modelId="{0E16488E-FCC5-4D57-B949-28673E492922}" type="pres">
      <dgm:prSet presAssocID="{A26D5994-771B-4403-B66D-20BADCA584D5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33AE2-2B2D-4393-8896-07A466795621}" type="pres">
      <dgm:prSet presAssocID="{3E61C33C-2B3D-4E5E-B0C7-68367893D30E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8AE61817-EC59-4FC6-90D8-AA66758FD795}" type="pres">
      <dgm:prSet presAssocID="{4636C977-8D9E-44E0-AC01-6F12D90FA379}" presName="nodeFollowingNodes" presStyleLbl="node1" presStyleIdx="1" presStyleCnt="5" custRadScaleRad="100425" custRadScaleInc="16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95442-981A-4CE8-8895-0524C43ED4BF}" type="pres">
      <dgm:prSet presAssocID="{041F11B6-2126-461D-AB7B-56ABC73BACCF}" presName="nodeFollowingNodes" presStyleLbl="node1" presStyleIdx="2" presStyleCnt="5" custRadScaleRad="99684" custRadScaleInc="-1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BCA24-66DA-406F-9094-C4C72CAB1473}" type="pres">
      <dgm:prSet presAssocID="{4A9CD059-7490-4119-AD47-3D30C1BB0A61}" presName="nodeFollowingNodes" presStyleLbl="node1" presStyleIdx="3" presStyleCnt="5" custRadScaleRad="99752" custRadScaleInc="11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EE8C1F-2EBF-4A3E-B9AF-2B00D00953E5}" type="pres">
      <dgm:prSet presAssocID="{B76C8F6C-A7FE-4FFB-A55F-A55F0895B46F}" presName="nodeFollowingNodes" presStyleLbl="node1" presStyleIdx="4" presStyleCnt="5" custRadScaleRad="98240" custRadScaleInc="-153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B0511E-D4EC-4F9C-967F-4FEF213FC947}" type="presOf" srcId="{041F11B6-2126-461D-AB7B-56ABC73BACCF}" destId="{DC495442-981A-4CE8-8895-0524C43ED4BF}" srcOrd="0" destOrd="0" presId="urn:microsoft.com/office/officeart/2005/8/layout/cycle3"/>
    <dgm:cxn modelId="{E07EA368-8C38-42F1-9C7F-CBED81F2F149}" srcId="{7DB947A5-E6DB-4DDB-B8C2-9F850CD0334F}" destId="{4636C977-8D9E-44E0-AC01-6F12D90FA379}" srcOrd="1" destOrd="0" parTransId="{74FB9AF3-BB12-43C3-9D44-0D2D881104DF}" sibTransId="{3B2115D2-B480-4BAE-82E8-F62313362E0A}"/>
    <dgm:cxn modelId="{77415D57-81DE-4CBA-8C85-2D337E010CBE}" type="presOf" srcId="{A26D5994-771B-4403-B66D-20BADCA584D5}" destId="{0E16488E-FCC5-4D57-B949-28673E492922}" srcOrd="0" destOrd="0" presId="urn:microsoft.com/office/officeart/2005/8/layout/cycle3"/>
    <dgm:cxn modelId="{2A70B46A-9728-4CD7-81DF-419412CE8EFD}" type="presOf" srcId="{B76C8F6C-A7FE-4FFB-A55F-A55F0895B46F}" destId="{78EE8C1F-2EBF-4A3E-B9AF-2B00D00953E5}" srcOrd="0" destOrd="0" presId="urn:microsoft.com/office/officeart/2005/8/layout/cycle3"/>
    <dgm:cxn modelId="{2BB30546-E57E-495A-8BEE-61402B581D35}" srcId="{7DB947A5-E6DB-4DDB-B8C2-9F850CD0334F}" destId="{B76C8F6C-A7FE-4FFB-A55F-A55F0895B46F}" srcOrd="4" destOrd="0" parTransId="{9F641B40-FF39-49D9-94BE-9A9E977827DB}" sibTransId="{A670E657-C022-4DF1-B8E6-8F6DEF6CF66C}"/>
    <dgm:cxn modelId="{86F823A9-868F-46E4-A8B5-8C5140F7D77F}" type="presOf" srcId="{3E61C33C-2B3D-4E5E-B0C7-68367893D30E}" destId="{94533AE2-2B2D-4393-8896-07A466795621}" srcOrd="0" destOrd="0" presId="urn:microsoft.com/office/officeart/2005/8/layout/cycle3"/>
    <dgm:cxn modelId="{E9314638-0D61-4118-A8F7-36988AA6EEBB}" type="presOf" srcId="{4A9CD059-7490-4119-AD47-3D30C1BB0A61}" destId="{F3FBCA24-66DA-406F-9094-C4C72CAB1473}" srcOrd="0" destOrd="0" presId="urn:microsoft.com/office/officeart/2005/8/layout/cycle3"/>
    <dgm:cxn modelId="{8ACBC387-6592-4F6D-82FF-5956EE17A8C4}" srcId="{7DB947A5-E6DB-4DDB-B8C2-9F850CD0334F}" destId="{041F11B6-2126-461D-AB7B-56ABC73BACCF}" srcOrd="2" destOrd="0" parTransId="{1653B0E8-B3AC-4A90-8E8F-0B3136F0C019}" sibTransId="{69EE62E8-74C8-4CEA-BA72-BE25207AFC94}"/>
    <dgm:cxn modelId="{8F5C59EF-64AE-4197-B932-225E35EBE014}" type="presOf" srcId="{4636C977-8D9E-44E0-AC01-6F12D90FA379}" destId="{8AE61817-EC59-4FC6-90D8-AA66758FD795}" srcOrd="0" destOrd="0" presId="urn:microsoft.com/office/officeart/2005/8/layout/cycle3"/>
    <dgm:cxn modelId="{5903572B-DABD-4CC3-BB98-46FB32FF4C26}" type="presOf" srcId="{7DB947A5-E6DB-4DDB-B8C2-9F850CD0334F}" destId="{CF91C001-0357-4A60-8142-70B238E8F91B}" srcOrd="0" destOrd="0" presId="urn:microsoft.com/office/officeart/2005/8/layout/cycle3"/>
    <dgm:cxn modelId="{AB004504-5CB5-419F-8F80-3DCB4574A23C}" srcId="{7DB947A5-E6DB-4DDB-B8C2-9F850CD0334F}" destId="{A26D5994-771B-4403-B66D-20BADCA584D5}" srcOrd="0" destOrd="0" parTransId="{17FADE3F-DDCC-4759-BF51-EB874F7D815D}" sibTransId="{3E61C33C-2B3D-4E5E-B0C7-68367893D30E}"/>
    <dgm:cxn modelId="{E2D9D03C-1D3F-4C53-BB17-52330C17DEA6}" srcId="{7DB947A5-E6DB-4DDB-B8C2-9F850CD0334F}" destId="{4A9CD059-7490-4119-AD47-3D30C1BB0A61}" srcOrd="3" destOrd="0" parTransId="{6228CB12-05F2-4847-942F-57996A3B8AE0}" sibTransId="{69F474BA-2484-4851-9C3B-569F67A92DC0}"/>
    <dgm:cxn modelId="{BBA4D918-3F23-45A1-885C-D8CE0A786EEF}" type="presParOf" srcId="{CF91C001-0357-4A60-8142-70B238E8F91B}" destId="{2F55E8B5-C84A-40A5-942C-844D04072C96}" srcOrd="0" destOrd="0" presId="urn:microsoft.com/office/officeart/2005/8/layout/cycle3"/>
    <dgm:cxn modelId="{9CE9BEFF-882F-4F26-BA32-8CBFCA7715BF}" type="presParOf" srcId="{2F55E8B5-C84A-40A5-942C-844D04072C96}" destId="{0E16488E-FCC5-4D57-B949-28673E492922}" srcOrd="0" destOrd="0" presId="urn:microsoft.com/office/officeart/2005/8/layout/cycle3"/>
    <dgm:cxn modelId="{373B5DE4-2281-452C-9BCC-6B196AF42282}" type="presParOf" srcId="{2F55E8B5-C84A-40A5-942C-844D04072C96}" destId="{94533AE2-2B2D-4393-8896-07A466795621}" srcOrd="1" destOrd="0" presId="urn:microsoft.com/office/officeart/2005/8/layout/cycle3"/>
    <dgm:cxn modelId="{4A706EF3-1760-4ECD-AF19-D9D00B065BC2}" type="presParOf" srcId="{2F55E8B5-C84A-40A5-942C-844D04072C96}" destId="{8AE61817-EC59-4FC6-90D8-AA66758FD795}" srcOrd="2" destOrd="0" presId="urn:microsoft.com/office/officeart/2005/8/layout/cycle3"/>
    <dgm:cxn modelId="{1C4D877D-A32F-46EE-8982-9BE225FBB9BD}" type="presParOf" srcId="{2F55E8B5-C84A-40A5-942C-844D04072C96}" destId="{DC495442-981A-4CE8-8895-0524C43ED4BF}" srcOrd="3" destOrd="0" presId="urn:microsoft.com/office/officeart/2005/8/layout/cycle3"/>
    <dgm:cxn modelId="{D302E7F7-87F2-45F9-8D54-23E18F9B89D6}" type="presParOf" srcId="{2F55E8B5-C84A-40A5-942C-844D04072C96}" destId="{F3FBCA24-66DA-406F-9094-C4C72CAB1473}" srcOrd="4" destOrd="0" presId="urn:microsoft.com/office/officeart/2005/8/layout/cycle3"/>
    <dgm:cxn modelId="{9C1BFBDE-A3E0-4B45-980C-92A9D598ECA3}" type="presParOf" srcId="{2F55E8B5-C84A-40A5-942C-844D04072C96}" destId="{78EE8C1F-2EBF-4A3E-B9AF-2B00D00953E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AB53E94-044F-40A5-9488-7CAE84464E80}" type="datetimeFigureOut">
              <a:rPr lang="en-US"/>
              <a:pPr>
                <a:defRPr/>
              </a:pPr>
              <a:t>2/24/2014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6469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926469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D81FD7-7454-4FFD-99BA-B95A9E0F6F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480416-3B6A-4CF5-837A-CC9727C746E4}" type="datetimeFigureOut">
              <a:rPr lang="en-US"/>
              <a:pPr>
                <a:defRPr/>
              </a:pPr>
              <a:t>2/24/2014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5700" y="704850"/>
            <a:ext cx="4699000" cy="3524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53" tIns="46877" rIns="93753" bIns="4687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64050"/>
            <a:ext cx="5608320" cy="4229100"/>
          </a:xfrm>
          <a:prstGeom prst="rect">
            <a:avLst/>
          </a:prstGeom>
        </p:spPr>
        <p:txBody>
          <a:bodyPr vert="horz" lIns="93753" tIns="46877" rIns="93753" bIns="46877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6469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926469"/>
            <a:ext cx="3037840" cy="469900"/>
          </a:xfrm>
          <a:prstGeom prst="rect">
            <a:avLst/>
          </a:prstGeom>
        </p:spPr>
        <p:txBody>
          <a:bodyPr vert="horz" lIns="93753" tIns="46877" rIns="93753" bIns="4687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D0F0EF4-FD72-4D81-BD4F-68C224CA92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FC8A46-5902-4581-A83B-D70E74C396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D22C6-9212-4417-8890-7EB9EEBD619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C9BB3BC-4BD1-4BD8-B984-0B819DD57959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9D79CC6-0825-43E6-ABFC-2739E2344BF0}" type="slidenum">
              <a:rPr lang="en-US" smtClean="0">
                <a:ea typeface="MS PGothic" pitchFamily="34" charset="-128"/>
              </a:rPr>
              <a:pPr>
                <a:defRPr/>
              </a:pPr>
              <a:t>14</a:t>
            </a:fld>
            <a:endParaRPr lang="en-US" dirty="0" smtClean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D726D5-B9A5-4D8A-BC80-B9426C4819B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itchFamily="34" charset="0"/>
                <a:cs typeface="Arial" pitchFamily="34" charset="0"/>
              </a:rPr>
              <a:t>Craig Ryan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r>
              <a:rPr lang="en-US" smtClean="0">
                <a:latin typeface="Arial" pitchFamily="34" charset="0"/>
                <a:cs typeface="Arial" pitchFamily="34" charset="0"/>
              </a:rPr>
              <a:t>Q-Please explain to us your best in class practices and innovations that you would bring to our program if selected? </a:t>
            </a:r>
          </a:p>
          <a:p>
            <a:r>
              <a:rPr lang="en-US" smtClean="0">
                <a:latin typeface="Arial" pitchFamily="34" charset="0"/>
                <a:cs typeface="Arial" pitchFamily="34" charset="0"/>
              </a:rPr>
              <a:t>Q- Please take a few moments to tell us what differentiates you from your competitors. 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itchFamily="34" charset="0"/>
                <a:cs typeface="Arial" pitchFamily="34" charset="0"/>
              </a:rPr>
              <a:t>26 languages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itchFamily="34" charset="0"/>
                <a:cs typeface="Arial" pitchFamily="34" charset="0"/>
              </a:rPr>
              <a:t>Financial transactions in 70 countries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3DE5D4-DA32-4374-8E41-58C88DED96B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B6BF67-4354-49EF-B68F-54C3B8BC9D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EF58F02-8B4C-44FC-B3FA-A79283AAC40C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795123-7600-4DCA-AD19-E17E1CA189E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itchFamily="34" charset="0"/>
                <a:cs typeface="Arial" pitchFamily="34" charset="0"/>
              </a:rPr>
              <a:t>David Holt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latin typeface="Arial" pitchFamily="34" charset="0"/>
                <a:cs typeface="Arial" pitchFamily="34" charset="0"/>
              </a:rPr>
              <a:t>Q:  Where does the Supplier have their own apartment buildings (specific states, countries) vs. where does it utilize third-party providers (specific locations) in relation to Sapients global needs. 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Sapient Global Locations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Oakwood Worldwide-Owned Apartments/Supplier-Owned Apartments</a:t>
            </a:r>
            <a:endParaRPr lang="en-US" smtClean="0">
              <a:latin typeface="Arial" pitchFamily="34" charset="0"/>
              <a:cs typeface="Arial" pitchFamily="34" charset="0"/>
            </a:endParaRP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Bangalore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139           1,200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Brisbane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1,700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Calgary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2,800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Cologne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 N/A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Dusseldorf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 200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Gurgaon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 500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London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400         11,000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Melbourne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 300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Moscow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1,600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Munich 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2,800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Noida   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500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Sao Paulo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4600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Schaffhausen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  600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Shanghai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112           1,100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Singapore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6,000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Stockholm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1,200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Sydney 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2,300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Toronto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2,800</a:t>
            </a:r>
          </a:p>
          <a:p>
            <a:r>
              <a:rPr lang="en-US" b="1" smtClean="0">
                <a:latin typeface="Arial" pitchFamily="34" charset="0"/>
                <a:cs typeface="Arial" pitchFamily="34" charset="0"/>
              </a:rPr>
              <a:t>Zurich                   </a:t>
            </a:r>
            <a:r>
              <a:rPr lang="en-US" smtClean="0">
                <a:latin typeface="Arial" pitchFamily="34" charset="0"/>
                <a:cs typeface="Arial" pitchFamily="34" charset="0"/>
              </a:rPr>
              <a:t>N/A           1,250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9648E0-96FB-4766-B6C8-06BDE5E92C6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60BFC1-0159-4064-A292-D4124B4584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EBBD02E-07AD-4DD9-AA6B-E0C979314513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ea typeface="ＭＳ Ｐゴシック" pitchFamily="-84" charset="-128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ED31E9E-29D8-4555-9DD5-0094C3FD88D5}" type="slidenum">
              <a:rPr lang="en-US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811467F1-4BAD-4FBB-884E-103D67ABAAF3}" type="slidenum">
              <a:rPr lang="en-US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01761B9-C79C-41C0-A985-CDC80DB43E18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0F0EF4-FD72-4D81-BD4F-68C224CA927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Oakwood-WW.eps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24075"/>
            <a:ext cx="2370138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7034213" y="1960563"/>
            <a:ext cx="0" cy="2601912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65163" y="3265488"/>
            <a:ext cx="81740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50336"/>
            <a:ext cx="3770745" cy="119178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22930"/>
            <a:ext cx="3770745" cy="11574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8082" y="1903882"/>
            <a:ext cx="1608739" cy="12793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55482" y="1903882"/>
            <a:ext cx="1608739" cy="12793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08082" y="3347160"/>
            <a:ext cx="1608739" cy="12793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355482" y="3347160"/>
            <a:ext cx="1608739" cy="12793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65717" y="1639888"/>
            <a:ext cx="8021083" cy="4138612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/>
          </a:p>
        </p:txBody>
      </p:sp>
      <p:sp>
        <p:nvSpPr>
          <p:cNvPr id="8" name="Slide Number Placeholder 4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C749AD-CC1B-4BC2-A7CF-1E868E3E37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65718" y="1639888"/>
            <a:ext cx="3853366" cy="4138612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/>
          </a:p>
        </p:txBody>
      </p:sp>
      <p:sp>
        <p:nvSpPr>
          <p:cNvPr id="8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4833434" y="1639888"/>
            <a:ext cx="3853366" cy="4138612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B510F-9DE4-47BC-AB4E-EB87FCF5F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 Confidential &amp; Proprietary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9C9785"/>
                </a:solidFill>
                <a:latin typeface="Arial" pitchFamily="34" charset="0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717" y="1600201"/>
            <a:ext cx="8021083" cy="422122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buSzPct val="80000"/>
              <a:buFont typeface="Lucida Grande"/>
              <a:buChar char="–"/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rgbClr val="1E1F1E"/>
                </a:solidFill>
                <a:latin typeface="Arial" pitchFamily="34" charset="0"/>
                <a:cs typeface="Arial"/>
              </a:defRPr>
            </a:lvl3pPr>
            <a:lvl4pPr>
              <a:defRPr sz="1600">
                <a:solidFill>
                  <a:srgbClr val="1E1F1E"/>
                </a:solidFill>
                <a:latin typeface="Arial" pitchFamily="34" charset="0"/>
              </a:defRPr>
            </a:lvl4pPr>
            <a:lvl5pPr>
              <a:defRPr sz="1600">
                <a:solidFill>
                  <a:srgbClr val="1E1F1E"/>
                </a:solidFill>
                <a:latin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0B6429-DD18-4A13-BF6C-26C525A479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>
            <a:lvl1pPr>
              <a:defRPr sz="700">
                <a:solidFill>
                  <a:srgbClr val="9C9785"/>
                </a:solidFill>
              </a:defRPr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2888964"/>
            <a:ext cx="3821783" cy="990210"/>
          </a:xfrm>
          <a:prstGeom prst="rect">
            <a:avLst/>
          </a:prstGeom>
        </p:spPr>
        <p:txBody>
          <a:bodyPr anchor="t"/>
          <a:lstStyle>
            <a:lvl1pPr algn="l">
              <a:defRPr sz="3200" b="0" cap="none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437089"/>
            <a:ext cx="3821783" cy="4664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91352" y="1398289"/>
            <a:ext cx="3795448" cy="3378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FB6D13-38C2-4518-8B4C-A65DE323D9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665163" y="1443038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65163" y="1443038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5717" y="1733457"/>
            <a:ext cx="8021083" cy="35914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17" y="725741"/>
            <a:ext cx="8021083" cy="69189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1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5286CE-1BB5-4134-AC15-6DFC354B14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665163" y="1465263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65163" y="1465263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5717" y="70655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65717" y="1636991"/>
            <a:ext cx="8021083" cy="113094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665717" y="2999772"/>
            <a:ext cx="8021083" cy="113094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  <a:lvl2pPr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665717" y="4398656"/>
            <a:ext cx="8021083" cy="113094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itchFamily="34" charset="0"/>
                <a:cs typeface="Arial" pitchFamily="34" charset="0"/>
              </a:defRPr>
            </a:lvl1pPr>
            <a:lvl2pPr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D40B389-886E-4765-ABFD-7ABECFB89F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s,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406640" y="1600201"/>
            <a:ext cx="5280161" cy="422122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rgbClr val="1E1F1E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06259" y="1600202"/>
            <a:ext cx="2418173" cy="12570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06259" y="3082304"/>
            <a:ext cx="2418173" cy="12570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6259" y="4564407"/>
            <a:ext cx="2418173" cy="12570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7F564-DAC9-4D34-A2B3-665D455A57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9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20825" y="1600201"/>
            <a:ext cx="3465977" cy="41250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65717" y="1600201"/>
            <a:ext cx="4282979" cy="41243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DA8DB-C7B5-4A33-9A17-24830BF85D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empty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9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E4E9B-2839-40DC-A2C7-00C35916A9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Oakwood-WW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Oakwood-WW.eps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075" y="6145213"/>
            <a:ext cx="1482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/>
          <p:cNvCxnSpPr/>
          <p:nvPr userDrawn="1"/>
        </p:nvCxnSpPr>
        <p:spPr>
          <a:xfrm>
            <a:off x="665163" y="1428750"/>
            <a:ext cx="8021637" cy="0"/>
          </a:xfrm>
          <a:prstGeom prst="line">
            <a:avLst/>
          </a:prstGeom>
          <a:ln w="12700">
            <a:solidFill>
              <a:srgbClr val="9C97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021083" cy="6257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97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65163" y="1724026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3"/>
          </p:nvPr>
        </p:nvSpPr>
        <p:spPr>
          <a:xfrm>
            <a:off x="665163" y="3085907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4"/>
          </p:nvPr>
        </p:nvSpPr>
        <p:spPr>
          <a:xfrm>
            <a:off x="665163" y="4495258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5"/>
          </p:nvPr>
        </p:nvSpPr>
        <p:spPr>
          <a:xfrm>
            <a:off x="5049530" y="1724026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6"/>
          </p:nvPr>
        </p:nvSpPr>
        <p:spPr>
          <a:xfrm>
            <a:off x="5049530" y="3085907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7"/>
          </p:nvPr>
        </p:nvSpPr>
        <p:spPr>
          <a:xfrm>
            <a:off x="5049530" y="4495258"/>
            <a:ext cx="3637271" cy="12195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C75BD-9FBA-4B98-A273-47CEFCD0EE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73063" y="6319838"/>
            <a:ext cx="401637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DB562C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72A2A63-CEC0-41AD-B283-E6962C238E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1" name="Picture 3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2000" y="6286500"/>
            <a:ext cx="215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77900" y="6346825"/>
            <a:ext cx="4737100" cy="2254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700">
                <a:solidFill>
                  <a:srgbClr val="9C9785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© 2014 Oakwood Worldwide Confidential &amp; Proprietary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9C9785"/>
          </a:solidFill>
          <a:latin typeface="Sabon"/>
          <a:ea typeface="Sabon"/>
          <a:cs typeface="Sabo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9C9785"/>
          </a:solidFill>
          <a:latin typeface="Sabon"/>
          <a:ea typeface="Sabon"/>
          <a:cs typeface="Sabon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DB562C"/>
        </a:buClr>
        <a:buFont typeface="Arial" pitchFamily="34" charset="0"/>
        <a:buChar char="•"/>
        <a:defRPr sz="2000" kern="1200">
          <a:solidFill>
            <a:schemeClr val="tx1"/>
          </a:solidFill>
          <a:latin typeface="District Light"/>
          <a:ea typeface="District Light" pitchFamily="50" charset="0"/>
          <a:cs typeface="District Light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DB562C"/>
        </a:buClr>
        <a:buSzPct val="50000"/>
        <a:buFont typeface="Courier New" pitchFamily="49" charset="0"/>
        <a:buChar char="o"/>
        <a:defRPr kern="1200">
          <a:solidFill>
            <a:schemeClr val="tx1"/>
          </a:solidFill>
          <a:latin typeface="District Light"/>
          <a:ea typeface="District Light" pitchFamily="50" charset="0"/>
          <a:cs typeface="District Light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DB562C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District Light"/>
          <a:ea typeface="District Light" pitchFamily="50" charset="0"/>
          <a:cs typeface="District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DB562C"/>
        </a:buClr>
        <a:buSzPct val="40000"/>
        <a:buFont typeface="Wingdings" pitchFamily="2" charset="2"/>
        <a:buChar char="q"/>
        <a:defRPr kern="1200">
          <a:solidFill>
            <a:schemeClr val="tx1"/>
          </a:solidFill>
          <a:latin typeface="+mn-lt"/>
          <a:ea typeface="District Light" pitchFamily="50" charset="0"/>
          <a:cs typeface="District Light" pitchFamily="50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DB562C"/>
        </a:buClr>
        <a:buSzPct val="65000"/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District Light" pitchFamily="50" charset="0"/>
          <a:cs typeface="District Light" pitchFamily="50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5475" y="6234113"/>
            <a:ext cx="414338" cy="42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39" name="Title 27"/>
          <p:cNvSpPr>
            <a:spLocks noGrp="1"/>
          </p:cNvSpPr>
          <p:nvPr>
            <p:ph type="ctrTitle"/>
          </p:nvPr>
        </p:nvSpPr>
        <p:spPr bwMode="auto">
          <a:xfrm>
            <a:off x="625475" y="3255214"/>
            <a:ext cx="7139668" cy="263992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 Global</a:t>
            </a:r>
            <a:b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Empower Local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dirty="0" smtClean="0">
                <a:solidFill>
                  <a:schemeClr val="accent1"/>
                </a:solidFill>
              </a:rPr>
              <a:t/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000" dirty="0" smtClean="0">
                <a:solidFill>
                  <a:schemeClr val="accent1"/>
                </a:solidFill>
              </a:rPr>
              <a:t>Oakwood Worldwide Global Overview</a:t>
            </a:r>
            <a:br>
              <a:rPr lang="en-US" sz="20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CHPA, New Orleans</a:t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/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Richard Whittaker</a:t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Director, Supplier Management - Europe, Middle East &amp; Africa (EMEA)</a:t>
            </a:r>
          </a:p>
        </p:txBody>
      </p:sp>
      <p:sp>
        <p:nvSpPr>
          <p:cNvPr id="14340" name="Subtitle 22"/>
          <p:cNvSpPr>
            <a:spLocks noGrp="1"/>
          </p:cNvSpPr>
          <p:nvPr>
            <p:ph type="subTitle" idx="1"/>
          </p:nvPr>
        </p:nvSpPr>
        <p:spPr bwMode="auto">
          <a:xfrm>
            <a:off x="685800" y="6230758"/>
            <a:ext cx="3770313" cy="42880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400" dirty="0" smtClean="0">
                <a:solidFill>
                  <a:schemeClr val="accent1"/>
                </a:solidFill>
                <a:ea typeface="Sabon"/>
              </a:rPr>
              <a:t>24 February 2014</a:t>
            </a:r>
          </a:p>
        </p:txBody>
      </p:sp>
      <p:pic>
        <p:nvPicPr>
          <p:cNvPr id="2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7108825" y="1960563"/>
            <a:ext cx="17399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Placeholder 5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/>
          <a:stretch>
            <a:fillRect/>
          </a:stretch>
        </p:blipFill>
        <p:spPr>
          <a:xfrm>
            <a:off x="5137150" y="3379788"/>
            <a:ext cx="1827213" cy="119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Placeholder 6" descr="OAKWOOD_0676.tif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tretch>
            <a:fillRect/>
          </a:stretch>
        </p:blipFill>
        <p:spPr>
          <a:xfrm>
            <a:off x="7108825" y="3378200"/>
            <a:ext cx="1739900" cy="119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Placeholder 2" descr="Woman_Eiffel Tower_79365614.tif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/>
          <a:stretch>
            <a:fillRect/>
          </a:stretch>
        </p:blipFill>
        <p:spPr>
          <a:xfrm>
            <a:off x="5137150" y="1960563"/>
            <a:ext cx="1827213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Oakwood’s clients looking for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65286CE-1BB5-4134-AC15-6DFC354B14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2014 Oakwood Worldwide</a:t>
            </a:r>
            <a:br>
              <a:rPr lang="en-US" smtClean="0"/>
            </a:br>
            <a:r>
              <a:rPr lang="en-US" smtClean="0"/>
              <a:t>Confidential &amp; Proprietary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 l="15987" t="4372" r="16614" b="7582"/>
          <a:stretch>
            <a:fillRect/>
          </a:stretch>
        </p:blipFill>
        <p:spPr bwMode="auto">
          <a:xfrm>
            <a:off x="1592848" y="1524000"/>
            <a:ext cx="6288409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Chart 11"/>
          <p:cNvGraphicFramePr>
            <a:graphicFrameLocks/>
          </p:cNvGraphicFramePr>
          <p:nvPr/>
        </p:nvGraphicFramePr>
        <p:xfrm>
          <a:off x="290513" y="871538"/>
          <a:ext cx="8678862" cy="5862637"/>
        </p:xfrm>
        <a:graphic>
          <a:graphicData uri="http://schemas.openxmlformats.org/presentationml/2006/ole">
            <p:oleObj spid="_x0000_s179202" r:id="rId4" imgW="8675360" imgH="5864860" progId="Excel.Sheet.8">
              <p:embed/>
            </p:oleObj>
          </a:graphicData>
        </a:graphic>
      </p:graphicFrame>
      <p:sp>
        <p:nvSpPr>
          <p:cNvPr id="1027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1E9D82-12E8-43EF-9B1F-5CC54AD51E9E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8" name="Title 2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smtClean="0"/>
              <a:t>Technology and Data Protection</a:t>
            </a:r>
            <a:endParaRPr lang="en-US" dirty="0" smtClean="0"/>
          </a:p>
        </p:txBody>
      </p:sp>
      <p:sp>
        <p:nvSpPr>
          <p:cNvPr id="1030" name="TextBox 14"/>
          <p:cNvSpPr txBox="1">
            <a:spLocks noChangeArrowheads="1"/>
          </p:cNvSpPr>
          <p:nvPr/>
        </p:nvSpPr>
        <p:spPr bwMode="auto">
          <a:xfrm>
            <a:off x="2089150" y="3400425"/>
            <a:ext cx="182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Everbridge</a:t>
            </a:r>
          </a:p>
        </p:txBody>
      </p:sp>
      <p:sp>
        <p:nvSpPr>
          <p:cNvPr id="1031" name="TextBox 17"/>
          <p:cNvSpPr txBox="1">
            <a:spLocks noChangeArrowheads="1"/>
          </p:cNvSpPr>
          <p:nvPr/>
        </p:nvSpPr>
        <p:spPr bwMode="auto">
          <a:xfrm>
            <a:off x="4573588" y="2160588"/>
            <a:ext cx="1828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EchoSign</a:t>
            </a:r>
          </a:p>
        </p:txBody>
      </p:sp>
      <p:sp>
        <p:nvSpPr>
          <p:cNvPr id="1032" name="TextBox 18"/>
          <p:cNvSpPr txBox="1">
            <a:spLocks noChangeArrowheads="1"/>
          </p:cNvSpPr>
          <p:nvPr/>
        </p:nvSpPr>
        <p:spPr bwMode="auto">
          <a:xfrm>
            <a:off x="2406650" y="4868863"/>
            <a:ext cx="1828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OSCAR</a:t>
            </a:r>
          </a:p>
        </p:txBody>
      </p:sp>
      <p:sp>
        <p:nvSpPr>
          <p:cNvPr id="1033" name="TextBox 19"/>
          <p:cNvSpPr txBox="1">
            <a:spLocks noChangeArrowheads="1"/>
          </p:cNvSpPr>
          <p:nvPr/>
        </p:nvSpPr>
        <p:spPr bwMode="auto">
          <a:xfrm>
            <a:off x="5561013" y="3400425"/>
            <a:ext cx="182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Xora</a:t>
            </a:r>
          </a:p>
        </p:txBody>
      </p:sp>
      <p:sp>
        <p:nvSpPr>
          <p:cNvPr id="1034" name="TextBox 20"/>
          <p:cNvSpPr txBox="1">
            <a:spLocks noChangeArrowheads="1"/>
          </p:cNvSpPr>
          <p:nvPr/>
        </p:nvSpPr>
        <p:spPr bwMode="auto">
          <a:xfrm>
            <a:off x="3636963" y="5514975"/>
            <a:ext cx="2232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ServiceTrack</a:t>
            </a:r>
            <a:r>
              <a:rPr lang="en-US" sz="1600" b="1" baseline="30000" dirty="0">
                <a:solidFill>
                  <a:schemeClr val="bg1"/>
                </a:solidFill>
              </a:rPr>
              <a:t>SM</a:t>
            </a:r>
          </a:p>
        </p:txBody>
      </p:sp>
      <p:sp>
        <p:nvSpPr>
          <p:cNvPr id="1035" name="TextBox 21"/>
          <p:cNvSpPr txBox="1">
            <a:spLocks noChangeArrowheads="1"/>
          </p:cNvSpPr>
          <p:nvPr/>
        </p:nvSpPr>
        <p:spPr bwMode="auto">
          <a:xfrm>
            <a:off x="5291138" y="4851400"/>
            <a:ext cx="182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EPIC</a:t>
            </a:r>
            <a:r>
              <a:rPr lang="en-US" sz="1600" b="1" baseline="30000" dirty="0">
                <a:solidFill>
                  <a:schemeClr val="bg1"/>
                </a:solidFill>
              </a:rPr>
              <a:t>SM</a:t>
            </a:r>
          </a:p>
        </p:txBody>
      </p:sp>
      <p:sp>
        <p:nvSpPr>
          <p:cNvPr id="1036" name="TextBox 22"/>
          <p:cNvSpPr txBox="1">
            <a:spLocks noChangeArrowheads="1"/>
          </p:cNvSpPr>
          <p:nvPr/>
        </p:nvSpPr>
        <p:spPr bwMode="auto">
          <a:xfrm>
            <a:off x="3776663" y="3649663"/>
            <a:ext cx="18288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</a:rPr>
              <a:t>CLIENT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7" name="TextBox 17"/>
          <p:cNvSpPr txBox="1">
            <a:spLocks noChangeArrowheads="1"/>
          </p:cNvSpPr>
          <p:nvPr/>
        </p:nvSpPr>
        <p:spPr bwMode="auto">
          <a:xfrm>
            <a:off x="2959100" y="2160588"/>
            <a:ext cx="1828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Siebel</a:t>
            </a:r>
          </a:p>
        </p:txBody>
      </p:sp>
      <p:sp>
        <p:nvSpPr>
          <p:cNvPr id="1038" name="TextBox 17"/>
          <p:cNvSpPr txBox="1">
            <a:spLocks noChangeArrowheads="1"/>
          </p:cNvSpPr>
          <p:nvPr/>
        </p:nvSpPr>
        <p:spPr bwMode="auto">
          <a:xfrm>
            <a:off x="1050925" y="1633538"/>
            <a:ext cx="182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/>
              <a:t>CRM tool</a:t>
            </a:r>
          </a:p>
        </p:txBody>
      </p:sp>
      <p:sp>
        <p:nvSpPr>
          <p:cNvPr id="1039" name="Rectangle 17"/>
          <p:cNvSpPr>
            <a:spLocks noChangeArrowheads="1"/>
          </p:cNvSpPr>
          <p:nvPr/>
        </p:nvSpPr>
        <p:spPr bwMode="auto">
          <a:xfrm>
            <a:off x="6462713" y="1471613"/>
            <a:ext cx="24923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Electronic signature and enterprise content management system </a:t>
            </a:r>
          </a:p>
        </p:txBody>
      </p:sp>
      <p:sp>
        <p:nvSpPr>
          <p:cNvPr id="1040" name="Rectangle 18"/>
          <p:cNvSpPr>
            <a:spLocks noChangeArrowheads="1"/>
          </p:cNvSpPr>
          <p:nvPr/>
        </p:nvSpPr>
        <p:spPr bwMode="auto">
          <a:xfrm>
            <a:off x="7348538" y="3097213"/>
            <a:ext cx="17160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1400" dirty="0"/>
              <a:t>Mobile resource management tool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19938" y="3400425"/>
            <a:ext cx="269875" cy="28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39" idx="1"/>
          </p:cNvCxnSpPr>
          <p:nvPr/>
        </p:nvCxnSpPr>
        <p:spPr>
          <a:xfrm flipH="1">
            <a:off x="6116638" y="1841500"/>
            <a:ext cx="346075" cy="158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879725" y="1841500"/>
            <a:ext cx="396876" cy="100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Rectangle 33"/>
          <p:cNvSpPr>
            <a:spLocks noChangeArrowheads="1"/>
          </p:cNvSpPr>
          <p:nvPr/>
        </p:nvSpPr>
        <p:spPr bwMode="auto">
          <a:xfrm>
            <a:off x="161925" y="2820988"/>
            <a:ext cx="16319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/>
              <a:t>Automated emergency notification system </a:t>
            </a:r>
          </a:p>
        </p:txBody>
      </p:sp>
      <p:cxnSp>
        <p:nvCxnSpPr>
          <p:cNvPr id="35" name="Straight Connector 34"/>
          <p:cNvCxnSpPr>
            <a:endCxn id="1044" idx="3"/>
          </p:cNvCxnSpPr>
          <p:nvPr/>
        </p:nvCxnSpPr>
        <p:spPr>
          <a:xfrm flipH="1" flipV="1">
            <a:off x="1793875" y="3297238"/>
            <a:ext cx="492125" cy="1317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Rectangle 37"/>
          <p:cNvSpPr>
            <a:spLocks noChangeArrowheads="1"/>
          </p:cNvSpPr>
          <p:nvPr/>
        </p:nvSpPr>
        <p:spPr bwMode="auto">
          <a:xfrm>
            <a:off x="654050" y="5037138"/>
            <a:ext cx="16319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/>
              <a:t>Property management and accounting software solution </a:t>
            </a:r>
          </a:p>
        </p:txBody>
      </p:sp>
      <p:cxnSp>
        <p:nvCxnSpPr>
          <p:cNvPr id="39" name="Straight Connector 38"/>
          <p:cNvCxnSpPr>
            <a:endCxn id="1046" idx="3"/>
          </p:cNvCxnSpPr>
          <p:nvPr/>
        </p:nvCxnSpPr>
        <p:spPr>
          <a:xfrm flipH="1">
            <a:off x="2286000" y="5334000"/>
            <a:ext cx="381000" cy="180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Rectangle 41"/>
          <p:cNvSpPr>
            <a:spLocks noChangeArrowheads="1"/>
          </p:cNvSpPr>
          <p:nvPr/>
        </p:nvSpPr>
        <p:spPr bwMode="auto">
          <a:xfrm>
            <a:off x="3292475" y="6296025"/>
            <a:ext cx="28590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/>
              <a:t>Comprehensive, closed-loop issue-tracking system </a:t>
            </a:r>
          </a:p>
        </p:txBody>
      </p:sp>
      <p:sp>
        <p:nvSpPr>
          <p:cNvPr id="1049" name="Rectangle 43"/>
          <p:cNvSpPr>
            <a:spLocks noChangeArrowheads="1"/>
          </p:cNvSpPr>
          <p:nvPr/>
        </p:nvSpPr>
        <p:spPr bwMode="auto">
          <a:xfrm>
            <a:off x="7119938" y="5010150"/>
            <a:ext cx="1849437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e-procurement sourcing technology platform</a:t>
            </a:r>
          </a:p>
        </p:txBody>
      </p:sp>
      <p:cxnSp>
        <p:nvCxnSpPr>
          <p:cNvPr id="45" name="Straight Connector 44"/>
          <p:cNvCxnSpPr>
            <a:stCxn id="1049" idx="1"/>
          </p:cNvCxnSpPr>
          <p:nvPr/>
        </p:nvCxnSpPr>
        <p:spPr>
          <a:xfrm flipH="1" flipV="1">
            <a:off x="6807200" y="5207000"/>
            <a:ext cx="312738" cy="173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Market Intelligence – Supply Chain</a:t>
            </a:r>
          </a:p>
        </p:txBody>
      </p:sp>
      <p:sp>
        <p:nvSpPr>
          <p:cNvPr id="35843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F39D1A-C3FE-4369-BCC3-394939EA5E60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2374900" y="1751122"/>
            <a:ext cx="2563813" cy="2043113"/>
          </a:xfrm>
          <a:prstGeom prst="chevron">
            <a:avLst>
              <a:gd name="adj" fmla="val 2160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45720" tIns="182880" rIns="45720"/>
          <a:lstStyle/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cs typeface="Arial" pitchFamily="34" charset="0"/>
              </a:rPr>
              <a:t>Sourcing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Identifying priority markets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Client driven 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Supplier performance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625975" y="1751122"/>
            <a:ext cx="2563813" cy="2043113"/>
          </a:xfrm>
          <a:prstGeom prst="chevron">
            <a:avLst>
              <a:gd name="adj" fmla="val 216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45720" tIns="182880" rIns="45720"/>
          <a:lstStyle/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cs typeface="Arial" pitchFamily="34" charset="0"/>
              </a:rPr>
              <a:t>Vetting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Objective scoring methodology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Compliance OFAC, FCPA, EU Safe Harbor)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Standard Service Level </a:t>
            </a: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Agreements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Chevron 12"/>
          <p:cNvSpPr/>
          <p:nvPr/>
        </p:nvSpPr>
        <p:spPr>
          <a:xfrm flipH="1">
            <a:off x="4594225" y="3910122"/>
            <a:ext cx="2563813" cy="2043113"/>
          </a:xfrm>
          <a:prstGeom prst="chevron">
            <a:avLst>
              <a:gd name="adj" fmla="val 221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45720" tIns="182880" rIns="45720"/>
          <a:lstStyle/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cs typeface="Arial" pitchFamily="34" charset="0"/>
              </a:rPr>
              <a:t>On-Boarding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Training on Oakwood </a:t>
            </a: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Worldwide/Client specific standards </a:t>
            </a: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and expectations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Standard Operating </a:t>
            </a: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Procedures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Chevron 13"/>
          <p:cNvSpPr/>
          <p:nvPr/>
        </p:nvSpPr>
        <p:spPr>
          <a:xfrm flipH="1">
            <a:off x="2341563" y="3910122"/>
            <a:ext cx="2565400" cy="2043113"/>
          </a:xfrm>
          <a:prstGeom prst="chevron">
            <a:avLst>
              <a:gd name="adj" fmla="val 221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45720" tIns="182880" rIns="45720"/>
          <a:lstStyle/>
          <a:p>
            <a:pPr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cs typeface="Arial" pitchFamily="34" charset="0"/>
              </a:rPr>
              <a:t>Managing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 smtClean="0">
                <a:solidFill>
                  <a:schemeClr val="bg1"/>
                </a:solidFill>
                <a:cs typeface="Arial" pitchFamily="34" charset="0"/>
              </a:rPr>
              <a:t>Client specific terms of business &amp; RFP in key markets</a:t>
            </a:r>
            <a:endParaRPr lang="en-US" sz="1050" dirty="0">
              <a:solidFill>
                <a:schemeClr val="bg1"/>
              </a:solidFill>
              <a:cs typeface="Arial" pitchFamily="34" charset="0"/>
            </a:endParaRP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Quarterly reviews and market visits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050" dirty="0">
                <a:solidFill>
                  <a:schemeClr val="bg1"/>
                </a:solidFill>
                <a:cs typeface="Arial" pitchFamily="34" charset="0"/>
              </a:rPr>
              <a:t>Continue to drive value proposition for network partners</a:t>
            </a:r>
          </a:p>
          <a:p>
            <a:pPr marL="115888" indent="-115888" fontAlgn="auto"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Curved Right Arrow 14"/>
          <p:cNvSpPr/>
          <p:nvPr/>
        </p:nvSpPr>
        <p:spPr>
          <a:xfrm flipH="1">
            <a:off x="7258050" y="2589322"/>
            <a:ext cx="973138" cy="2787650"/>
          </a:xfrm>
          <a:prstGeom prst="curvedRightArrow">
            <a:avLst>
              <a:gd name="adj1" fmla="val 33468"/>
              <a:gd name="adj2" fmla="val 50000"/>
              <a:gd name="adj3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flipV="1">
            <a:off x="1223963" y="2386122"/>
            <a:ext cx="973137" cy="2789238"/>
          </a:xfrm>
          <a:prstGeom prst="curvedRightArrow">
            <a:avLst>
              <a:gd name="adj1" fmla="val 33468"/>
              <a:gd name="adj2" fmla="val 50000"/>
              <a:gd name="adj3" fmla="val 25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5851" name="AutoShape 13" descr="https://webmail.oakwood.com/owa/attachment.ashx?id=RgAAAADs61hFDDDHRpsmMNwE8clIBwDZZs4tOEQzRJZmX9FH8QShAAAAqkrXAADZZs4tOEQzRJZmX9FH8QShAAAb7ElGAAAJ&amp;attcnt=1&amp;attid0=BAABAAAA&amp;attcid0=image003.png%4001CEB549.EA0E7860"/>
          <p:cNvSpPr>
            <a:spLocks noChangeAspect="1" noChangeArrowheads="1"/>
          </p:cNvSpPr>
          <p:nvPr/>
        </p:nvSpPr>
        <p:spPr bwMode="auto">
          <a:xfrm>
            <a:off x="31750" y="-84138"/>
            <a:ext cx="4572000" cy="257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5852" name="AutoShape 15" descr="https://webmail.oakwood.com/owa/attachment.ashx?id=RgAAAADs61hFDDDHRpsmMNwE8clIBwDZZs4tOEQzRJZmX9FH8QShAAAAqkrXAADZZs4tOEQzRJZmX9FH8QShAAAb7ElGAAAJ&amp;attcnt=1&amp;attid0=BAABAAAA&amp;attcid0=image003.png%4001CEB549.EA0E7860"/>
          <p:cNvSpPr>
            <a:spLocks noChangeAspect="1" noChangeArrowheads="1"/>
          </p:cNvSpPr>
          <p:nvPr/>
        </p:nvSpPr>
        <p:spPr bwMode="auto">
          <a:xfrm>
            <a:off x="31750" y="-84138"/>
            <a:ext cx="4572000" cy="257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17" y="581891"/>
            <a:ext cx="8021083" cy="713575"/>
          </a:xfrm>
        </p:spPr>
        <p:txBody>
          <a:bodyPr/>
          <a:lstStyle/>
          <a:p>
            <a:r>
              <a:rPr lang="en-GB" dirty="0" smtClean="0"/>
              <a:t>City Spotlight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FE4E9B-2839-40DC-A2C7-00C35916A9A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902" y="1475352"/>
            <a:ext cx="3627349" cy="4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2945" y="1486431"/>
            <a:ext cx="3618809" cy="4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650" y="2057546"/>
            <a:ext cx="5535207" cy="117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77900" y="6281738"/>
            <a:ext cx="28956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>
                <a:ea typeface="MS PGothic" pitchFamily="34" charset="-128"/>
              </a:rPr>
              <a:t>© 2014 Oakwood Worldwide</a:t>
            </a:r>
            <a:br>
              <a:rPr lang="en-US" dirty="0" smtClean="0">
                <a:ea typeface="MS PGothic" pitchFamily="34" charset="-128"/>
              </a:rPr>
            </a:br>
            <a:r>
              <a:rPr lang="en-US" dirty="0" smtClean="0">
                <a:ea typeface="MS PGothic" pitchFamily="34" charset="-128"/>
              </a:rPr>
              <a:t>Confidential &amp; Proprietary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Components of Duty of Care</a:t>
            </a: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F36D39-0D4C-4702-B918-6B190FF596CA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7524" y="1563465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accent2"/>
                </a:solidFill>
              </a:rPr>
              <a:t>Physical Safety &amp; Security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Property </a:t>
            </a:r>
            <a:r>
              <a:rPr lang="en-US" sz="1400" dirty="0">
                <a:solidFill>
                  <a:srgbClr val="2E3030"/>
                </a:solidFill>
              </a:rPr>
              <a:t>standards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Gap </a:t>
            </a:r>
            <a:r>
              <a:rPr lang="en-US" sz="1400" dirty="0">
                <a:solidFill>
                  <a:srgbClr val="2E3030"/>
                </a:solidFill>
              </a:rPr>
              <a:t>analysis and  </a:t>
            </a:r>
            <a:r>
              <a:rPr lang="en-US" sz="1400" dirty="0" smtClean="0">
                <a:solidFill>
                  <a:srgbClr val="2E3030"/>
                </a:solidFill>
              </a:rPr>
              <a:t>remediation</a:t>
            </a:r>
            <a:endParaRPr lang="en-US" sz="1400" dirty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Best </a:t>
            </a:r>
            <a:r>
              <a:rPr lang="en-US" sz="1400" dirty="0">
                <a:solidFill>
                  <a:srgbClr val="2E3030"/>
                </a:solidFill>
              </a:rPr>
              <a:t>practices shared </a:t>
            </a:r>
            <a:r>
              <a:rPr lang="en-US" sz="1400" dirty="0" smtClean="0">
                <a:solidFill>
                  <a:srgbClr val="2E3030"/>
                </a:solidFill>
              </a:rPr>
              <a:t>globally </a:t>
            </a:r>
            <a:endParaRPr lang="en-US" sz="1400" dirty="0">
              <a:solidFill>
                <a:srgbClr val="2E3030"/>
              </a:solidFill>
            </a:endParaRPr>
          </a:p>
          <a:p>
            <a:pPr defTabSz="914400"/>
            <a:r>
              <a:rPr lang="en-US" sz="1400" dirty="0">
                <a:solidFill>
                  <a:srgbClr val="2E3030"/>
                </a:solidFill>
              </a:rPr>
              <a:t> 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3317081" y="1569815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>
              <a:defRPr/>
            </a:pPr>
            <a:r>
              <a:rPr lang="en-US" sz="1600" b="1" dirty="0">
                <a:solidFill>
                  <a:schemeClr val="accent2"/>
                </a:solidFill>
              </a:rPr>
              <a:t>Business Continuity Planning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2E3030"/>
                </a:solidFill>
              </a:rPr>
              <a:t> Off-site data storage  </a:t>
            </a:r>
          </a:p>
          <a:p>
            <a:pPr marL="231775" indent="-231775" defTabSz="914400">
              <a:buClr>
                <a:schemeClr val="accent2"/>
              </a:buClr>
              <a:defRPr/>
            </a:pPr>
            <a:r>
              <a:rPr lang="en-US" sz="1400" dirty="0" smtClean="0">
                <a:solidFill>
                  <a:srgbClr val="2E3030"/>
                </a:solidFill>
              </a:rPr>
              <a:t>	  </a:t>
            </a:r>
            <a:r>
              <a:rPr lang="en-US" sz="1400" dirty="0">
                <a:solidFill>
                  <a:srgbClr val="2E3030"/>
                </a:solidFill>
              </a:rPr>
              <a:t>and information    </a:t>
            </a:r>
          </a:p>
          <a:p>
            <a:pPr marL="231775" indent="-231775" defTabSz="914400">
              <a:buClr>
                <a:schemeClr val="accent2"/>
              </a:buClr>
              <a:defRPr/>
            </a:pPr>
            <a:r>
              <a:rPr lang="en-US" sz="1400" dirty="0" smtClean="0">
                <a:solidFill>
                  <a:srgbClr val="2E3030"/>
                </a:solidFill>
              </a:rPr>
              <a:t>	  </a:t>
            </a:r>
            <a:r>
              <a:rPr lang="en-US" sz="1400" dirty="0">
                <a:solidFill>
                  <a:srgbClr val="2E3030"/>
                </a:solidFill>
              </a:rPr>
              <a:t>retrieval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2E3030"/>
                </a:solidFill>
              </a:rPr>
              <a:t> </a:t>
            </a:r>
            <a:r>
              <a:rPr lang="en-US" sz="1400" dirty="0" smtClean="0">
                <a:solidFill>
                  <a:srgbClr val="2E3030"/>
                </a:solidFill>
              </a:rPr>
              <a:t> Ability </a:t>
            </a:r>
            <a:r>
              <a:rPr lang="en-US" sz="1400" dirty="0">
                <a:solidFill>
                  <a:srgbClr val="2E3030"/>
                </a:solidFill>
              </a:rPr>
              <a:t>to run day-to- 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2E3030"/>
                </a:solidFill>
              </a:rPr>
              <a:t>  day matters remotely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2E3030"/>
                </a:solidFill>
              </a:rPr>
              <a:t>  in all locations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21153" y="1569814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accent2"/>
                </a:solidFill>
              </a:rPr>
              <a:t>Disaster Preparedness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Standardised </a:t>
            </a:r>
            <a:r>
              <a:rPr lang="en-US" sz="1400" dirty="0">
                <a:solidFill>
                  <a:srgbClr val="2E3030"/>
                </a:solidFill>
              </a:rPr>
              <a:t>regional </a:t>
            </a:r>
            <a:r>
              <a:rPr lang="en-US" sz="1400" dirty="0" smtClean="0">
                <a:solidFill>
                  <a:srgbClr val="2E3030"/>
                </a:solidFill>
              </a:rPr>
              <a:t>preparation </a:t>
            </a:r>
            <a:r>
              <a:rPr lang="en-US" sz="1400" dirty="0">
                <a:solidFill>
                  <a:srgbClr val="2E3030"/>
                </a:solidFill>
              </a:rPr>
              <a:t>documentation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Regular </a:t>
            </a:r>
            <a:r>
              <a:rPr lang="en-US" sz="1400" dirty="0">
                <a:solidFill>
                  <a:srgbClr val="2E3030"/>
                </a:solidFill>
              </a:rPr>
              <a:t>periodic disaster </a:t>
            </a:r>
            <a:r>
              <a:rPr lang="en-US" sz="1400" dirty="0" smtClean="0">
                <a:solidFill>
                  <a:srgbClr val="2E3030"/>
                </a:solidFill>
              </a:rPr>
              <a:t>drills</a:t>
            </a:r>
            <a:endParaRPr lang="en-US" sz="1400" dirty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Leverage </a:t>
            </a:r>
            <a:r>
              <a:rPr lang="en-US" sz="1400" dirty="0">
                <a:solidFill>
                  <a:srgbClr val="2E3030"/>
                </a:solidFill>
              </a:rPr>
              <a:t>historical event  </a:t>
            </a:r>
            <a:r>
              <a:rPr lang="en-US" sz="1400" dirty="0" smtClean="0">
                <a:solidFill>
                  <a:srgbClr val="2E3030"/>
                </a:solidFill>
              </a:rPr>
              <a:t>best </a:t>
            </a:r>
            <a:r>
              <a:rPr lang="en-US" sz="1400" dirty="0">
                <a:solidFill>
                  <a:srgbClr val="2E3030"/>
                </a:solidFill>
              </a:rPr>
              <a:t>practices</a:t>
            </a:r>
          </a:p>
          <a:p>
            <a:pPr defTabSz="914400"/>
            <a:endParaRPr lang="en-US" sz="1600" dirty="0">
              <a:solidFill>
                <a:srgbClr val="2E303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27524" y="3844246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accent2"/>
                </a:solidFill>
              </a:rPr>
              <a:t>Information Safety &amp; Security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EchoSign </a:t>
            </a:r>
            <a:r>
              <a:rPr lang="en-US" sz="1400" dirty="0">
                <a:solidFill>
                  <a:srgbClr val="2E3030"/>
                </a:solidFill>
              </a:rPr>
              <a:t>for PCI and </a:t>
            </a:r>
            <a:r>
              <a:rPr lang="en-US" sz="1400" dirty="0" smtClean="0">
                <a:solidFill>
                  <a:srgbClr val="2E3030"/>
                </a:solidFill>
              </a:rPr>
              <a:t>electronic </a:t>
            </a:r>
            <a:r>
              <a:rPr lang="en-US" sz="1400" dirty="0">
                <a:solidFill>
                  <a:srgbClr val="2E3030"/>
                </a:solidFill>
              </a:rPr>
              <a:t>documents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EU </a:t>
            </a:r>
            <a:r>
              <a:rPr lang="en-US" sz="1400" dirty="0">
                <a:solidFill>
                  <a:srgbClr val="2E3030"/>
                </a:solidFill>
              </a:rPr>
              <a:t>Safe Harbor </a:t>
            </a:r>
            <a:r>
              <a:rPr lang="en-US" sz="1400" dirty="0" smtClean="0">
                <a:solidFill>
                  <a:srgbClr val="2E3030"/>
                </a:solidFill>
              </a:rPr>
              <a:t>certification</a:t>
            </a:r>
            <a:endParaRPr lang="en-US" sz="1400" dirty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Non-corrupt practices compliance </a:t>
            </a:r>
            <a:r>
              <a:rPr lang="en-US" sz="1400" dirty="0">
                <a:solidFill>
                  <a:srgbClr val="2E3030"/>
                </a:solidFill>
              </a:rPr>
              <a:t>with all </a:t>
            </a:r>
            <a:r>
              <a:rPr lang="en-US" sz="1400" dirty="0" smtClean="0">
                <a:solidFill>
                  <a:srgbClr val="2E3030"/>
                </a:solidFill>
              </a:rPr>
              <a:t>business </a:t>
            </a:r>
            <a:r>
              <a:rPr lang="en-US" sz="1400" dirty="0">
                <a:solidFill>
                  <a:srgbClr val="2E3030"/>
                </a:solidFill>
              </a:rPr>
              <a:t>partners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317081" y="3841071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accent2"/>
                </a:solidFill>
              </a:rPr>
              <a:t>Mass Notification &amp; Communication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Everbridge notification  </a:t>
            </a:r>
            <a:r>
              <a:rPr lang="en-US" sz="1400" dirty="0">
                <a:solidFill>
                  <a:srgbClr val="2E3030"/>
                </a:solidFill>
              </a:rPr>
              <a:t>system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Tracking </a:t>
            </a:r>
            <a:r>
              <a:rPr lang="en-US" sz="1400" dirty="0">
                <a:solidFill>
                  <a:srgbClr val="2E3030"/>
                </a:solidFill>
              </a:rPr>
              <a:t>of guests’  </a:t>
            </a:r>
            <a:r>
              <a:rPr lang="en-US" sz="1400" dirty="0" smtClean="0">
                <a:solidFill>
                  <a:srgbClr val="2E3030"/>
                </a:solidFill>
              </a:rPr>
              <a:t>location</a:t>
            </a:r>
            <a:r>
              <a:rPr lang="en-US" sz="1400" dirty="0">
                <a:solidFill>
                  <a:srgbClr val="2E3030"/>
                </a:solidFill>
              </a:rPr>
              <a:t>,  well-being  </a:t>
            </a:r>
            <a:r>
              <a:rPr lang="en-US" sz="1400" dirty="0" smtClean="0">
                <a:solidFill>
                  <a:srgbClr val="2E3030"/>
                </a:solidFill>
              </a:rPr>
              <a:t>and </a:t>
            </a:r>
            <a:r>
              <a:rPr lang="en-US" sz="1400" dirty="0">
                <a:solidFill>
                  <a:srgbClr val="2E3030"/>
                </a:solidFill>
              </a:rPr>
              <a:t>crisis </a:t>
            </a:r>
            <a:r>
              <a:rPr lang="en-US" sz="1400" dirty="0" smtClean="0">
                <a:solidFill>
                  <a:srgbClr val="2E3030"/>
                </a:solidFill>
              </a:rPr>
              <a:t>situation awareness</a:t>
            </a:r>
            <a:endParaRPr lang="en-US" sz="1400" dirty="0">
              <a:solidFill>
                <a:srgbClr val="2E3030"/>
              </a:solidFill>
            </a:endParaRPr>
          </a:p>
          <a:p>
            <a:pPr defTabSz="914400"/>
            <a:endParaRPr lang="en-US" sz="1400" dirty="0">
              <a:solidFill>
                <a:srgbClr val="2E303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21153" y="3841071"/>
            <a:ext cx="2514600" cy="2194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accent2"/>
                </a:solidFill>
              </a:rPr>
              <a:t>Education &amp; Training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Enterprise-wide </a:t>
            </a:r>
            <a:r>
              <a:rPr lang="en-US" sz="1400" dirty="0">
                <a:solidFill>
                  <a:srgbClr val="2E3030"/>
                </a:solidFill>
              </a:rPr>
              <a:t>focus on 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Duty </a:t>
            </a:r>
            <a:r>
              <a:rPr lang="en-US" sz="1400" dirty="0">
                <a:solidFill>
                  <a:srgbClr val="2E3030"/>
                </a:solidFill>
              </a:rPr>
              <a:t>of Care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Annual </a:t>
            </a:r>
            <a:r>
              <a:rPr lang="en-US" sz="1400" dirty="0">
                <a:solidFill>
                  <a:srgbClr val="2E3030"/>
                </a:solidFill>
              </a:rPr>
              <a:t>review / updating of </a:t>
            </a:r>
            <a:r>
              <a:rPr lang="en-US" sz="1400" dirty="0" smtClean="0">
                <a:solidFill>
                  <a:srgbClr val="2E3030"/>
                </a:solidFill>
              </a:rPr>
              <a:t>all </a:t>
            </a:r>
            <a:r>
              <a:rPr lang="en-US" sz="1400" dirty="0">
                <a:solidFill>
                  <a:srgbClr val="2E3030"/>
                </a:solidFill>
              </a:rPr>
              <a:t>documentation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Crisis </a:t>
            </a:r>
            <a:r>
              <a:rPr lang="en-US" sz="1400" dirty="0">
                <a:solidFill>
                  <a:srgbClr val="2E3030"/>
                </a:solidFill>
              </a:rPr>
              <a:t>simulation drills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Included </a:t>
            </a:r>
            <a:r>
              <a:rPr lang="en-US" sz="1400" dirty="0">
                <a:solidFill>
                  <a:srgbClr val="2E3030"/>
                </a:solidFill>
              </a:rPr>
              <a:t>in OWW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E3030"/>
                </a:solidFill>
              </a:rPr>
              <a:t>Associate </a:t>
            </a:r>
            <a:r>
              <a:rPr lang="en-US" sz="1400" dirty="0">
                <a:solidFill>
                  <a:srgbClr val="2E3030"/>
                </a:solidFill>
              </a:rPr>
              <a:t>on-boarding</a:t>
            </a:r>
          </a:p>
          <a:p>
            <a:pPr defTabSz="914400"/>
            <a:endParaRPr lang="en-US" sz="1600" dirty="0">
              <a:solidFill>
                <a:srgbClr val="2E303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xfrm>
            <a:off x="876300" y="685800"/>
            <a:ext cx="7666038" cy="5667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 smtClean="0">
                <a:cs typeface="Arial" pitchFamily="34" charset="0"/>
              </a:rPr>
              <a:t>Reports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84C6ED-0A70-4781-A785-F3E7A20DAC12}" type="slidenum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dirty="0" smtClean="0">
              <a:ea typeface="MS PGothic" pitchFamily="34" charset="-128"/>
            </a:endParaRP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>
                <a:ea typeface="MS PGothic" pitchFamily="34" charset="-128"/>
              </a:rPr>
              <a:t>© 2014 Oakwood Worldwide</a:t>
            </a:r>
            <a:br>
              <a:rPr lang="en-US" dirty="0" smtClean="0">
                <a:ea typeface="MS PGothic" pitchFamily="34" charset="-128"/>
              </a:rPr>
            </a:br>
            <a:r>
              <a:rPr lang="en-US" dirty="0" smtClean="0">
                <a:ea typeface="MS PGothic" pitchFamily="34" charset="-128"/>
              </a:rPr>
              <a:t>Confidential &amp; Proprietary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900" y="1498600"/>
            <a:ext cx="7281863" cy="4567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Global Franchise Opportunities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65286CE-1BB5-4134-AC15-6DFC354B149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2014 Oakwood Worldwide</a:t>
            </a:r>
            <a:br>
              <a:rPr lang="en-US" smtClean="0"/>
            </a:br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3"/>
          </p:nvPr>
        </p:nvSpPr>
        <p:spPr bwMode="auto">
          <a:xfrm>
            <a:off x="665716" y="1630362"/>
            <a:ext cx="8021083" cy="468947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1600" b="1" dirty="0" smtClean="0"/>
              <a:t>EMEA					LATIN AMERICA</a:t>
            </a:r>
          </a:p>
          <a:p>
            <a:r>
              <a:rPr lang="en-US" sz="1600" dirty="0" smtClean="0"/>
              <a:t>Germany				Mexico	</a:t>
            </a:r>
          </a:p>
          <a:p>
            <a:r>
              <a:rPr lang="en-US" sz="1600" dirty="0" smtClean="0"/>
              <a:t>The Netherlands		Brazil</a:t>
            </a:r>
          </a:p>
          <a:p>
            <a:r>
              <a:rPr lang="en-US" sz="1600" dirty="0" smtClean="0"/>
              <a:t>N. Switzerland			Dominican Republic</a:t>
            </a:r>
          </a:p>
          <a:p>
            <a:r>
              <a:rPr lang="en-US" sz="1600" dirty="0" smtClean="0"/>
              <a:t>S. Switzerland</a:t>
            </a:r>
          </a:p>
          <a:p>
            <a:r>
              <a:rPr lang="en-US" sz="1600" dirty="0" smtClean="0"/>
              <a:t>Nigeria</a:t>
            </a:r>
          </a:p>
          <a:p>
            <a:r>
              <a:rPr lang="en-US" sz="1600" dirty="0" smtClean="0"/>
              <a:t>Russia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600" b="1" dirty="0" smtClean="0"/>
              <a:t>Key Benefits:</a:t>
            </a:r>
          </a:p>
          <a:p>
            <a:r>
              <a:rPr lang="en-US" sz="1600" dirty="0" smtClean="0"/>
              <a:t>Access to/ownership of OW’s pipeline of business in the markets in which they operate </a:t>
            </a:r>
          </a:p>
          <a:p>
            <a:r>
              <a:rPr lang="en-US" sz="1600" dirty="0" smtClean="0"/>
              <a:t>Access to OW’s IT software and Global Sales &amp; Marketing</a:t>
            </a:r>
          </a:p>
          <a:p>
            <a:r>
              <a:rPr lang="en-US" sz="1600" dirty="0" smtClean="0"/>
              <a:t>Stronger and more powerful as OW, </a:t>
            </a:r>
            <a:r>
              <a:rPr lang="en-GB" sz="1600" dirty="0" smtClean="0"/>
              <a:t>aligned with a globally recognized</a:t>
            </a:r>
          </a:p>
          <a:p>
            <a:pPr>
              <a:buNone/>
            </a:pPr>
            <a:r>
              <a:rPr lang="en-GB" sz="1600" dirty="0" smtClean="0"/>
              <a:t>	brand with a massive US &amp; APAC footprint </a:t>
            </a:r>
          </a:p>
          <a:p>
            <a:r>
              <a:rPr lang="en-US" sz="1600" dirty="0" smtClean="0"/>
              <a:t>Easier access, and greater referral opportunities, in to OW’s global</a:t>
            </a:r>
          </a:p>
          <a:p>
            <a:pPr>
              <a:buNone/>
            </a:pPr>
            <a:r>
              <a:rPr lang="en-US" sz="1600" dirty="0" smtClean="0"/>
              <a:t>	inventory/supply chain, specifically in to the 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0B6429-DD18-4A13-BF6C-26C525A4792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  <p:pic>
        <p:nvPicPr>
          <p:cNvPr id="6" name="Picture 8" descr="http://us.123rf.com/400wm/400/400/lightwise/lightwise1110/lightwise111000257/10909946-earth-question-symbol-represented-by-a-world-globe-model-with-a-geographic-shape-of-a-mark-question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88" y="1804988"/>
            <a:ext cx="38100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65286CE-1BB5-4134-AC15-6DFC354B14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2014 Oakwood Worldwide</a:t>
            </a:r>
            <a:br>
              <a:rPr lang="en-US" smtClean="0"/>
            </a:br>
            <a:r>
              <a:rPr lang="en-US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665163" y="463550"/>
            <a:ext cx="8021637" cy="8493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Ability to Provide Housing Where Needed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 bwMode="auto">
          <a:xfrm>
            <a:off x="665163" y="4083050"/>
            <a:ext cx="2514600" cy="18875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400" dirty="0" smtClean="0">
                <a:latin typeface="Arial" pitchFamily="34" charset="0"/>
                <a:cs typeface="Arial" pitchFamily="34" charset="0"/>
              </a:rPr>
              <a:t>Source accommodations from global housing network partners</a:t>
            </a:r>
          </a:p>
          <a:p>
            <a:pPr eaLnBrk="1" hangingPunct="1"/>
            <a:r>
              <a:rPr lang="en-US" sz="1400" dirty="0" smtClean="0">
                <a:latin typeface="Arial" pitchFamily="34" charset="0"/>
                <a:cs typeface="Arial" pitchFamily="34" charset="0"/>
              </a:rPr>
              <a:t>Refer clients directly or place as our guest</a:t>
            </a:r>
          </a:p>
          <a:p>
            <a:pPr eaLnBrk="1" hangingPunct="1"/>
            <a:r>
              <a:rPr lang="en-US" sz="1400" dirty="0" smtClean="0">
                <a:latin typeface="Arial" pitchFamily="34" charset="0"/>
                <a:cs typeface="Arial" pitchFamily="34" charset="0"/>
              </a:rPr>
              <a:t>Billing through Oakwood Worldwide</a:t>
            </a:r>
            <a:r>
              <a:rPr lang="en-US" sz="14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available</a:t>
            </a:r>
          </a:p>
          <a:p>
            <a:pPr eaLnBrk="1" hangingPunct="1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Content Placeholder 3"/>
          <p:cNvSpPr>
            <a:spLocks noGrp="1"/>
          </p:cNvSpPr>
          <p:nvPr>
            <p:ph idx="10"/>
          </p:nvPr>
        </p:nvSpPr>
        <p:spPr bwMode="auto">
          <a:xfrm>
            <a:off x="3463925" y="4083050"/>
            <a:ext cx="2409825" cy="18875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400" dirty="0" smtClean="0"/>
              <a:t>Lease a subset of units within third-party-owned apartment buildings</a:t>
            </a:r>
          </a:p>
          <a:p>
            <a:pPr eaLnBrk="1" hangingPunct="1"/>
            <a:r>
              <a:rPr lang="en-US" sz="1400" dirty="0" smtClean="0"/>
              <a:t>Fully furnished units and lease to clients </a:t>
            </a:r>
          </a:p>
          <a:p>
            <a:pPr eaLnBrk="1" hangingPunct="1"/>
            <a:r>
              <a:rPr lang="en-US" sz="1400" dirty="0" smtClean="0"/>
              <a:t>Inventory flexes to match demand in any given market</a:t>
            </a:r>
          </a:p>
          <a:p>
            <a:pPr eaLnBrk="1" hangingPunct="1"/>
            <a:endParaRPr lang="en-US" sz="1400" dirty="0" smtClean="0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C3BCE17-FEBC-4A8A-A558-A4070EF989C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68663" y="1804988"/>
            <a:ext cx="0" cy="4165600"/>
          </a:xfrm>
          <a:prstGeom prst="line">
            <a:avLst/>
          </a:prstGeom>
          <a:ln w="12700" cap="flat" cmpd="sng" algn="ctr">
            <a:solidFill>
              <a:srgbClr val="9C978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45200" y="1804988"/>
            <a:ext cx="0" cy="4165600"/>
          </a:xfrm>
          <a:prstGeom prst="line">
            <a:avLst/>
          </a:prstGeom>
          <a:ln w="12700" cap="flat" cmpd="sng" algn="ctr">
            <a:solidFill>
              <a:srgbClr val="9C978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41" name="Content Placeholder 3"/>
          <p:cNvSpPr txBox="1">
            <a:spLocks/>
          </p:cNvSpPr>
          <p:nvPr/>
        </p:nvSpPr>
        <p:spPr bwMode="auto">
          <a:xfrm>
            <a:off x="6276975" y="4087813"/>
            <a:ext cx="253841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DB562C"/>
              </a:buClr>
              <a:buFont typeface="Arial" pitchFamily="34" charset="0"/>
              <a:buChar char="•"/>
              <a:defRPr/>
            </a:pPr>
            <a:r>
              <a:rPr lang="en-US" sz="1400" dirty="0">
                <a:ea typeface="District Light" pitchFamily="50" charset="0"/>
              </a:rPr>
              <a:t>Master lease entire building in key markets</a:t>
            </a:r>
          </a:p>
          <a:p>
            <a:pPr marL="342900" indent="-342900">
              <a:spcBef>
                <a:spcPct val="20000"/>
              </a:spcBef>
              <a:buClr>
                <a:srgbClr val="DB562C"/>
              </a:buClr>
              <a:buFont typeface="Arial" pitchFamily="34" charset="0"/>
              <a:buChar char="•"/>
              <a:defRPr/>
            </a:pPr>
            <a:r>
              <a:rPr lang="en-US" sz="1400" dirty="0">
                <a:ea typeface="District Light" pitchFamily="50" charset="0"/>
              </a:rPr>
              <a:t>Furnish anywhere from 30% to 100% of the units for corporate use</a:t>
            </a:r>
          </a:p>
          <a:p>
            <a:pPr marL="342900" indent="-342900">
              <a:spcBef>
                <a:spcPct val="20000"/>
              </a:spcBef>
              <a:buClr>
                <a:srgbClr val="DB562C"/>
              </a:buClr>
              <a:buFont typeface="Arial" pitchFamily="34" charset="0"/>
              <a:buChar char="•"/>
              <a:defRPr/>
            </a:pPr>
            <a:r>
              <a:rPr lang="en-US" sz="1400" dirty="0">
                <a:ea typeface="District Light" pitchFamily="50" charset="0"/>
              </a:rPr>
              <a:t>Lease the balance of the units as conventional rental units</a:t>
            </a:r>
          </a:p>
          <a:p>
            <a:pPr marL="342900" indent="-342900">
              <a:spcBef>
                <a:spcPct val="20000"/>
              </a:spcBef>
              <a:buClr>
                <a:srgbClr val="DB562C"/>
              </a:buClr>
              <a:buFont typeface="Arial" pitchFamily="34" charset="0"/>
              <a:buChar char="•"/>
              <a:defRPr/>
            </a:pPr>
            <a:endParaRPr lang="en-US" sz="1400" dirty="0"/>
          </a:p>
        </p:txBody>
      </p:sp>
      <p:pic>
        <p:nvPicPr>
          <p:cNvPr id="17" name="Picture 7" descr="graph-02.png"/>
          <p:cNvPicPr>
            <a:picLocks noChangeAspect="1"/>
          </p:cNvPicPr>
          <p:nvPr/>
        </p:nvPicPr>
        <p:blipFill>
          <a:blip r:embed="rId3" cstate="print">
            <a:duotone>
              <a:schemeClr val="accent3"/>
              <a:srgbClr val="FFF1C1"/>
            </a:duotone>
          </a:blip>
          <a:srcRect l="635" t="11719" r="73615" b="26199"/>
          <a:stretch>
            <a:fillRect/>
          </a:stretch>
        </p:blipFill>
        <p:spPr bwMode="auto">
          <a:xfrm>
            <a:off x="7175765" y="2408822"/>
            <a:ext cx="634444" cy="152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 descr="graph-02.png"/>
          <p:cNvPicPr>
            <a:picLocks noChangeAspect="1"/>
          </p:cNvPicPr>
          <p:nvPr/>
        </p:nvPicPr>
        <p:blipFill>
          <a:blip r:embed="rId4" cstate="print">
            <a:duotone>
              <a:schemeClr val="accent2"/>
              <a:srgbClr val="FFF1C1"/>
            </a:duotone>
          </a:blip>
          <a:srcRect l="43233" t="4761" r="1642" b="17563"/>
          <a:stretch>
            <a:fillRect/>
          </a:stretch>
        </p:blipFill>
        <p:spPr bwMode="auto">
          <a:xfrm>
            <a:off x="4060026" y="2286722"/>
            <a:ext cx="1168847" cy="16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 descr="graph-02.png"/>
          <p:cNvPicPr>
            <a:picLocks noChangeAspect="1"/>
          </p:cNvPicPr>
          <p:nvPr/>
        </p:nvPicPr>
        <p:blipFill>
          <a:blip r:embed="rId5" cstate="print">
            <a:duotone>
              <a:schemeClr val="accent1"/>
              <a:srgbClr val="FFF1C1"/>
            </a:duotone>
          </a:blip>
          <a:srcRect l="43233" t="4761" r="1642" b="17563"/>
          <a:stretch>
            <a:fillRect/>
          </a:stretch>
        </p:blipFill>
        <p:spPr bwMode="auto">
          <a:xfrm>
            <a:off x="1310985" y="2308334"/>
            <a:ext cx="1138155" cy="160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Content Placeholder 2"/>
          <p:cNvSpPr txBox="1">
            <a:spLocks/>
          </p:cNvSpPr>
          <p:nvPr/>
        </p:nvSpPr>
        <p:spPr bwMode="auto">
          <a:xfrm>
            <a:off x="665163" y="1776413"/>
            <a:ext cx="2216150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 algn="ctr">
              <a:spcBef>
                <a:spcPts val="600"/>
              </a:spcBef>
              <a:buClr>
                <a:schemeClr val="accent1"/>
              </a:buClr>
              <a:buSzPct val="90000"/>
            </a:pPr>
            <a:r>
              <a:rPr lang="en-US" sz="1400" dirty="0"/>
              <a:t>Supply Chain</a:t>
            </a:r>
          </a:p>
        </p:txBody>
      </p:sp>
      <p:sp>
        <p:nvSpPr>
          <p:cNvPr id="13326" name="Content Placeholder 2"/>
          <p:cNvSpPr txBox="1">
            <a:spLocks/>
          </p:cNvSpPr>
          <p:nvPr/>
        </p:nvSpPr>
        <p:spPr bwMode="auto">
          <a:xfrm>
            <a:off x="3560763" y="1776413"/>
            <a:ext cx="2214562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 algn="ctr">
              <a:spcBef>
                <a:spcPts val="600"/>
              </a:spcBef>
              <a:buClr>
                <a:schemeClr val="accent1"/>
              </a:buClr>
              <a:buSzPct val="90000"/>
            </a:pPr>
            <a:r>
              <a:rPr lang="en-US" sz="1400" dirty="0" smtClean="0"/>
              <a:t>Leased </a:t>
            </a:r>
            <a:r>
              <a:rPr lang="en-US" sz="1400" dirty="0"/>
              <a:t>Inventory</a:t>
            </a:r>
          </a:p>
        </p:txBody>
      </p:sp>
      <p:sp>
        <p:nvSpPr>
          <p:cNvPr id="13327" name="Content Placeholder 2"/>
          <p:cNvSpPr txBox="1">
            <a:spLocks/>
          </p:cNvSpPr>
          <p:nvPr/>
        </p:nvSpPr>
        <p:spPr bwMode="auto">
          <a:xfrm>
            <a:off x="6470650" y="1776413"/>
            <a:ext cx="2216150" cy="230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 algn="ctr">
              <a:spcBef>
                <a:spcPts val="600"/>
              </a:spcBef>
              <a:buClr>
                <a:schemeClr val="accent1"/>
              </a:buClr>
              <a:buSzPct val="90000"/>
            </a:pPr>
            <a:r>
              <a:rPr lang="en-US" sz="1400" dirty="0" smtClean="0"/>
              <a:t>Branded Buildings</a:t>
            </a:r>
            <a:endParaRPr lang="en-US" sz="1400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46825"/>
            <a:ext cx="4737100" cy="225425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00" dirty="0" smtClean="0">
                <a:solidFill>
                  <a:srgbClr val="9C9785"/>
                </a:solidFill>
                <a:latin typeface="+mn-lt"/>
                <a:ea typeface="+mn-ea"/>
                <a:cs typeface="+mn-cs"/>
              </a:rPr>
              <a:t>© 2014 Oakwood Worldwide</a:t>
            </a:r>
            <a:br>
              <a:rPr lang="en-US" sz="700" dirty="0" smtClean="0">
                <a:solidFill>
                  <a:srgbClr val="9C9785"/>
                </a:solidFill>
                <a:latin typeface="+mn-lt"/>
                <a:ea typeface="+mn-ea"/>
                <a:cs typeface="+mn-cs"/>
              </a:rPr>
            </a:br>
            <a:r>
              <a:rPr lang="en-US" sz="700" dirty="0" smtClean="0">
                <a:solidFill>
                  <a:srgbClr val="9C9785"/>
                </a:solidFill>
                <a:latin typeface="+mn-lt"/>
                <a:ea typeface="+mn-ea"/>
                <a:cs typeface="+mn-cs"/>
              </a:rPr>
              <a:t>Confidential &amp; Proprietary</a:t>
            </a:r>
            <a:endParaRPr lang="en-US" sz="700" dirty="0">
              <a:solidFill>
                <a:srgbClr val="9C9785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055101-947F-4866-A2B1-92D10BE239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 smtClean="0"/>
          </a:p>
        </p:txBody>
      </p:sp>
      <p:sp>
        <p:nvSpPr>
          <p:cNvPr id="41987" name="Title 1"/>
          <p:cNvSpPr>
            <a:spLocks noGrp="1"/>
          </p:cNvSpPr>
          <p:nvPr>
            <p:ph type="title"/>
          </p:nvPr>
        </p:nvSpPr>
        <p:spPr bwMode="auto">
          <a:xfrm>
            <a:off x="665163" y="725488"/>
            <a:ext cx="8021637" cy="69215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Oakwood Worldwide</a:t>
            </a:r>
            <a:r>
              <a:rPr lang="en-US" baseline="30000" dirty="0" smtClean="0"/>
              <a:t>®</a:t>
            </a:r>
            <a:r>
              <a:rPr lang="en-US" dirty="0" smtClean="0"/>
              <a:t> at a Glance</a:t>
            </a:r>
          </a:p>
        </p:txBody>
      </p:sp>
      <p:pic>
        <p:nvPicPr>
          <p:cNvPr id="41989" name="Picture 8" descr="OWW_ByTheNumbers_fina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600" y="1560513"/>
            <a:ext cx="6908800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77900" y="6346825"/>
            <a:ext cx="4737100" cy="2254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 smtClean="0">
                <a:solidFill>
                  <a:srgbClr val="9C9785"/>
                </a:solidFill>
                <a:latin typeface="+mn-lt"/>
                <a:cs typeface="+mn-cs"/>
              </a:rPr>
              <a:t>© 2014 Oakwood Worldwide</a:t>
            </a:r>
            <a:br>
              <a:rPr lang="en-US" sz="700" dirty="0" smtClean="0">
                <a:solidFill>
                  <a:srgbClr val="9C9785"/>
                </a:solidFill>
                <a:latin typeface="+mn-lt"/>
                <a:cs typeface="+mn-cs"/>
              </a:rPr>
            </a:br>
            <a:r>
              <a:rPr lang="en-US" sz="700" dirty="0" smtClean="0">
                <a:solidFill>
                  <a:srgbClr val="9C9785"/>
                </a:solidFill>
                <a:latin typeface="+mn-lt"/>
                <a:cs typeface="+mn-cs"/>
              </a:rPr>
              <a:t>Confidential &amp; Proprietary</a:t>
            </a:r>
            <a:endParaRPr lang="en-US" sz="700" dirty="0">
              <a:solidFill>
                <a:srgbClr val="9C9785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Our Commitment to Duty of Care</a:t>
            </a:r>
          </a:p>
        </p:txBody>
      </p:sp>
      <p:sp>
        <p:nvSpPr>
          <p:cNvPr id="14339" name="Content Placeholder 3"/>
          <p:cNvSpPr>
            <a:spLocks noGrp="1"/>
          </p:cNvSpPr>
          <p:nvPr>
            <p:ph sz="quarter" idx="13"/>
          </p:nvPr>
        </p:nvSpPr>
        <p:spPr bwMode="auto">
          <a:xfrm>
            <a:off x="665163" y="1630363"/>
            <a:ext cx="7239000" cy="4373562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800" dirty="0" smtClean="0"/>
              <a:t>Oakwood Worldwide defines “duty of care” as the business and ethical obligation to provide a standard of reasonable care that seeks to </a:t>
            </a:r>
            <a:r>
              <a:rPr lang="en-US" sz="1800" b="1" i="1" dirty="0" smtClean="0">
                <a:solidFill>
                  <a:schemeClr val="accent1"/>
                </a:solidFill>
              </a:rPr>
              <a:t>mitigate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b="1" i="1" dirty="0" smtClean="0">
                <a:solidFill>
                  <a:schemeClr val="accent1"/>
                </a:solidFill>
              </a:rPr>
              <a:t>potential risks and minimise the impact of unanticipated events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that may occur while providing products and services to clients, guests, associates, stakeholders and business partners.</a:t>
            </a:r>
          </a:p>
          <a:p>
            <a:r>
              <a:rPr lang="en-US" sz="1800" dirty="0" smtClean="0"/>
              <a:t>We do this by:</a:t>
            </a:r>
          </a:p>
          <a:p>
            <a:pPr marL="574675" lvl="1" indent="-174625">
              <a:spcAft>
                <a:spcPts val="600"/>
              </a:spcAft>
            </a:pPr>
            <a:r>
              <a:rPr lang="en-US" sz="16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Evaluating and communicating risks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to clients in order to set realistic expectations during their stay</a:t>
            </a:r>
          </a:p>
          <a:p>
            <a:pPr marL="574675" lvl="1" indent="-174625">
              <a:spcAft>
                <a:spcPts val="600"/>
              </a:spcAft>
              <a:buClr>
                <a:schemeClr val="accent1"/>
              </a:buClr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Demonstrating both </a:t>
            </a:r>
            <a:r>
              <a:rPr lang="en-US" sz="16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proactive and reactive measures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to unanticipated events through predefined activities and timely and accurate communications</a:t>
            </a:r>
          </a:p>
          <a:p>
            <a:pPr marL="574675" lvl="1" indent="-174625">
              <a:spcAft>
                <a:spcPts val="600"/>
              </a:spcAft>
            </a:pPr>
            <a:r>
              <a:rPr lang="en-US" sz="16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Standardising the property security environment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and stay experience by fully leveraging our span of control over both managed and business affiliate property vetting and inspection.</a:t>
            </a:r>
          </a:p>
          <a:p>
            <a:endParaRPr lang="en-US" sz="1800" dirty="0" smtClean="0"/>
          </a:p>
        </p:txBody>
      </p:sp>
      <p:sp>
        <p:nvSpPr>
          <p:cNvPr id="14340" name="Slide Number Placeholder 4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0C0DD6-7A4C-4AD2-ADED-0338CD6BCB65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17" y="669762"/>
            <a:ext cx="8478283" cy="625704"/>
          </a:xfrm>
        </p:spPr>
        <p:txBody>
          <a:bodyPr/>
          <a:lstStyle/>
          <a:p>
            <a:r>
              <a:rPr lang="en-GB" dirty="0" smtClean="0"/>
              <a:t>Top 10 EMEA Locations Booked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FE4E9B-2839-40DC-A2C7-00C35916A9A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65714" y="1539875"/>
          <a:ext cx="803696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10572"/>
                <a:gridCol w="2163190"/>
                <a:gridCol w="276319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Location</a:t>
                      </a:r>
                      <a:endParaRPr lang="en-US" sz="1400" dirty="0"/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Move</a:t>
                      </a:r>
                      <a:r>
                        <a:rPr lang="en-GB" sz="1400" baseline="0" dirty="0" smtClean="0"/>
                        <a:t>-Ins</a:t>
                      </a:r>
                      <a:endParaRPr lang="en-US" sz="1400" dirty="0"/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 smtClean="0"/>
                        <a:t>Room</a:t>
                      </a:r>
                      <a:r>
                        <a:rPr lang="en-GB" sz="1400" baseline="0" dirty="0" smtClean="0"/>
                        <a:t> Nights</a:t>
                      </a:r>
                      <a:endParaRPr lang="en-US" sz="1400" dirty="0"/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London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3,330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126,010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Dublin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207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12,332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Dubai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138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7,208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Aberdeen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89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6,426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Frankfurt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131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6,223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Amsterdam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106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5,962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Paris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112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5,179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Luxembourg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83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4,918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Geneva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70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4,610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 smtClean="0"/>
                        <a:t>Brussels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55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smtClean="0"/>
                        <a:t>4,056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27432" marB="27432" anchor="b"/>
                </a:tc>
              </a:tr>
            </a:tbl>
          </a:graphicData>
        </a:graphic>
      </p:graphicFrame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977900" y="6281738"/>
            <a:ext cx="28956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>
                <a:ea typeface="MS PGothic" pitchFamily="34" charset="-128"/>
              </a:rPr>
              <a:t>© 2014 Oakwood Worldwide</a:t>
            </a:r>
            <a:br>
              <a:rPr lang="en-US" dirty="0" smtClean="0">
                <a:ea typeface="MS PGothic" pitchFamily="34" charset="-128"/>
              </a:rPr>
            </a:br>
            <a:r>
              <a:rPr lang="en-US" dirty="0" smtClean="0">
                <a:ea typeface="MS PGothic" pitchFamily="34" charset="-128"/>
              </a:rPr>
              <a:t>Confidential &amp; Proprietary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6" descr="Globe_green.jpg"/>
          <p:cNvPicPr>
            <a:picLocks noChangeAspect="1"/>
          </p:cNvPicPr>
          <p:nvPr/>
        </p:nvPicPr>
        <p:blipFill>
          <a:blip r:embed="rId3" cstate="print"/>
          <a:srcRect l="5527" t="1860" r="5399" b="9065"/>
          <a:stretch>
            <a:fillRect/>
          </a:stretch>
        </p:blipFill>
        <p:spPr bwMode="auto">
          <a:xfrm>
            <a:off x="7242175" y="2165350"/>
            <a:ext cx="1444625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rapezoid 34"/>
          <p:cNvSpPr/>
          <p:nvPr/>
        </p:nvSpPr>
        <p:spPr>
          <a:xfrm rot="3831243">
            <a:off x="5201444" y="2620169"/>
            <a:ext cx="3132138" cy="1670050"/>
          </a:xfrm>
          <a:prstGeom prst="trapezoid">
            <a:avLst>
              <a:gd name="adj" fmla="val 78674"/>
            </a:avLst>
          </a:prstGeom>
          <a:solidFill>
            <a:srgbClr val="8BCFDD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5163" y="2151063"/>
            <a:ext cx="6413500" cy="437038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21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Service Excellence</a:t>
            </a:r>
          </a:p>
        </p:txBody>
      </p:sp>
      <p:sp>
        <p:nvSpPr>
          <p:cNvPr id="34822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B9C173-9022-4910-A22B-D2950E326223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775" name="TextBox 13"/>
          <p:cNvSpPr txBox="1">
            <a:spLocks noChangeArrowheads="1"/>
          </p:cNvSpPr>
          <p:nvPr/>
        </p:nvSpPr>
        <p:spPr bwMode="auto">
          <a:xfrm>
            <a:off x="2741613" y="3803650"/>
            <a:ext cx="2252662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9BF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Dedicated Global Account </a:t>
            </a:r>
            <a:br>
              <a:rPr lang="en-US" b="1" dirty="0">
                <a:solidFill>
                  <a:srgbClr val="F9BF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9BF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Team</a:t>
            </a:r>
          </a:p>
        </p:txBody>
      </p:sp>
      <p:sp>
        <p:nvSpPr>
          <p:cNvPr id="25" name="Flowchart: Summing Junction 24"/>
          <p:cNvSpPr/>
          <p:nvPr/>
        </p:nvSpPr>
        <p:spPr bwMode="auto">
          <a:xfrm>
            <a:off x="1000855" y="3830534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Operations </a:t>
            </a:r>
            <a:br>
              <a:rPr lang="en-GB" sz="1400" b="1" dirty="0">
                <a:solidFill>
                  <a:schemeClr val="bg1"/>
                </a:solidFill>
                <a:ea typeface="MS PGothic"/>
              </a:rPr>
            </a:br>
            <a:r>
              <a:rPr lang="en-GB" sz="1400" b="1" dirty="0">
                <a:solidFill>
                  <a:schemeClr val="bg1"/>
                </a:solidFill>
                <a:ea typeface="MS PGothic"/>
              </a:rPr>
              <a:t>Teams</a:t>
            </a:r>
            <a:endParaRPr lang="en-US" sz="1400" b="1" dirty="0">
              <a:solidFill>
                <a:schemeClr val="bg1"/>
              </a:solidFill>
              <a:ea typeface="MS PGothic"/>
            </a:endParaRPr>
          </a:p>
        </p:txBody>
      </p:sp>
      <p:sp>
        <p:nvSpPr>
          <p:cNvPr id="29" name="Flowchart: Summing Junction 28"/>
          <p:cNvSpPr/>
          <p:nvPr/>
        </p:nvSpPr>
        <p:spPr bwMode="auto">
          <a:xfrm>
            <a:off x="2061976" y="2627825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Supply Chain Partner Management</a:t>
            </a:r>
            <a:endParaRPr lang="en-US" sz="1400" b="1" dirty="0">
              <a:solidFill>
                <a:schemeClr val="bg1"/>
              </a:solidFill>
              <a:ea typeface="MS PGothic"/>
            </a:endParaRPr>
          </a:p>
        </p:txBody>
      </p:sp>
      <p:sp>
        <p:nvSpPr>
          <p:cNvPr id="18" name="Flowchart: Summing Junction 17"/>
          <p:cNvSpPr/>
          <p:nvPr/>
        </p:nvSpPr>
        <p:spPr bwMode="auto">
          <a:xfrm>
            <a:off x="5007497" y="3830534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Fulfilment </a:t>
            </a:r>
            <a:br>
              <a:rPr lang="en-GB" sz="1400" b="1" dirty="0">
                <a:solidFill>
                  <a:schemeClr val="bg1"/>
                </a:solidFill>
                <a:ea typeface="MS PGothic"/>
              </a:rPr>
            </a:br>
            <a:r>
              <a:rPr lang="en-GB" sz="1400" b="1" dirty="0">
                <a:solidFill>
                  <a:schemeClr val="bg1"/>
                </a:solidFill>
                <a:ea typeface="MS PGothic"/>
              </a:rPr>
              <a:t>Teams</a:t>
            </a:r>
          </a:p>
        </p:txBody>
      </p:sp>
      <p:sp>
        <p:nvSpPr>
          <p:cNvPr id="21" name="Flowchart: Summing Junction 20"/>
          <p:cNvSpPr/>
          <p:nvPr/>
        </p:nvSpPr>
        <p:spPr bwMode="auto">
          <a:xfrm>
            <a:off x="3988951" y="5003567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Finance </a:t>
            </a:r>
            <a:br>
              <a:rPr lang="en-GB" sz="1400" b="1" dirty="0">
                <a:solidFill>
                  <a:schemeClr val="bg1"/>
                </a:solidFill>
                <a:ea typeface="MS PGothic"/>
              </a:rPr>
            </a:br>
            <a:r>
              <a:rPr lang="en-GB" sz="1400" b="1" dirty="0">
                <a:solidFill>
                  <a:schemeClr val="bg1"/>
                </a:solidFill>
                <a:ea typeface="MS PGothic"/>
              </a:rPr>
              <a:t>Teams</a:t>
            </a:r>
            <a:endParaRPr lang="en-US" sz="1400" b="1" dirty="0">
              <a:solidFill>
                <a:schemeClr val="bg1"/>
              </a:solidFill>
              <a:ea typeface="MS PGothic"/>
            </a:endParaRPr>
          </a:p>
        </p:txBody>
      </p:sp>
      <p:sp>
        <p:nvSpPr>
          <p:cNvPr id="34" name="Flowchart: Summing Junction 33"/>
          <p:cNvSpPr/>
          <p:nvPr/>
        </p:nvSpPr>
        <p:spPr bwMode="auto">
          <a:xfrm>
            <a:off x="3988951" y="2627825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Call Center: 24/7/365</a:t>
            </a:r>
            <a:endParaRPr lang="en-US" sz="1400" b="1" dirty="0">
              <a:solidFill>
                <a:schemeClr val="bg1"/>
              </a:solidFill>
              <a:ea typeface="MS PGothic"/>
            </a:endParaRPr>
          </a:p>
        </p:txBody>
      </p:sp>
      <p:sp>
        <p:nvSpPr>
          <p:cNvPr id="33" name="Flowchart: Summing Junction 32"/>
          <p:cNvSpPr/>
          <p:nvPr/>
        </p:nvSpPr>
        <p:spPr bwMode="auto">
          <a:xfrm>
            <a:off x="2061976" y="5003567"/>
            <a:ext cx="1700610" cy="1043194"/>
          </a:xfrm>
          <a:prstGeom prst="flowChartSummingJunction">
            <a:avLst/>
          </a:prstGeom>
          <a:solidFill>
            <a:srgbClr val="8BCF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anchor="ctr" anchorCtr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chemeClr val="bg1"/>
                </a:solidFill>
                <a:ea typeface="MS PGothic"/>
              </a:rPr>
              <a:t>Account Management</a:t>
            </a:r>
            <a:endParaRPr lang="en-US" sz="1400" b="1" dirty="0">
              <a:solidFill>
                <a:schemeClr val="bg1"/>
              </a:solidFill>
              <a:ea typeface="MS PGothic"/>
            </a:endParaRPr>
          </a:p>
        </p:txBody>
      </p:sp>
      <p:sp>
        <p:nvSpPr>
          <p:cNvPr id="4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627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Oakwood Worldwide 2013</a:t>
            </a:r>
          </a:p>
        </p:txBody>
      </p:sp>
      <p:sp>
        <p:nvSpPr>
          <p:cNvPr id="34843" name="Rectangle 14"/>
          <p:cNvSpPr>
            <a:spLocks noChangeArrowheads="1"/>
          </p:cNvSpPr>
          <p:nvPr/>
        </p:nvSpPr>
        <p:spPr bwMode="auto">
          <a:xfrm>
            <a:off x="2813050" y="1446213"/>
            <a:ext cx="34925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/>
              <a:t>In-region Specialists</a:t>
            </a:r>
          </a:p>
          <a:p>
            <a:pPr algn="ctr"/>
            <a:r>
              <a:rPr lang="en-US" sz="1600" b="1"/>
              <a:t>Tri-regional Centers of Excellence</a:t>
            </a:r>
          </a:p>
        </p:txBody>
      </p:sp>
      <p:sp>
        <p:nvSpPr>
          <p:cNvPr id="16" name="Isosceles Triangle 15"/>
          <p:cNvSpPr/>
          <p:nvPr/>
        </p:nvSpPr>
        <p:spPr>
          <a:xfrm flipV="1">
            <a:off x="7181850" y="2563813"/>
            <a:ext cx="250825" cy="192087"/>
          </a:xfrm>
          <a:prstGeom prst="triangle">
            <a:avLst/>
          </a:prstGeom>
          <a:solidFill>
            <a:srgbClr val="F0532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flipV="1">
            <a:off x="7818438" y="2314575"/>
            <a:ext cx="250825" cy="192088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8482013" y="2786063"/>
            <a:ext cx="250825" cy="193675"/>
          </a:xfrm>
          <a:prstGeom prst="triangle">
            <a:avLst/>
          </a:prstGeom>
          <a:solidFill>
            <a:srgbClr val="F9BF3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7367588" y="4144963"/>
            <a:ext cx="250825" cy="193675"/>
          </a:xfrm>
          <a:prstGeom prst="triangle">
            <a:avLst/>
          </a:prstGeom>
          <a:solidFill>
            <a:srgbClr val="F0532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34848" name="Rectangle 14"/>
          <p:cNvSpPr>
            <a:spLocks noChangeArrowheads="1"/>
          </p:cNvSpPr>
          <p:nvPr/>
        </p:nvSpPr>
        <p:spPr bwMode="auto">
          <a:xfrm>
            <a:off x="7680325" y="4105275"/>
            <a:ext cx="152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Phoenix</a:t>
            </a:r>
          </a:p>
          <a:p>
            <a:r>
              <a:rPr lang="en-US" sz="1400"/>
              <a:t>(U.S., Canada, Latin America)</a:t>
            </a:r>
          </a:p>
        </p:txBody>
      </p:sp>
      <p:sp>
        <p:nvSpPr>
          <p:cNvPr id="24" name="Isosceles Triangle 23"/>
          <p:cNvSpPr/>
          <p:nvPr/>
        </p:nvSpPr>
        <p:spPr>
          <a:xfrm flipV="1">
            <a:off x="7367588" y="4959350"/>
            <a:ext cx="250825" cy="193675"/>
          </a:xfrm>
          <a:prstGeom prst="triangl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34850" name="Rectangle 14"/>
          <p:cNvSpPr>
            <a:spLocks noChangeArrowheads="1"/>
          </p:cNvSpPr>
          <p:nvPr/>
        </p:nvSpPr>
        <p:spPr bwMode="auto">
          <a:xfrm>
            <a:off x="7680325" y="4875213"/>
            <a:ext cx="812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London</a:t>
            </a:r>
          </a:p>
          <a:p>
            <a:r>
              <a:rPr lang="en-US" sz="1400"/>
              <a:t>(EMEA)</a:t>
            </a:r>
          </a:p>
        </p:txBody>
      </p:sp>
      <p:sp>
        <p:nvSpPr>
          <p:cNvPr id="27" name="Isosceles Triangle 26"/>
          <p:cNvSpPr/>
          <p:nvPr/>
        </p:nvSpPr>
        <p:spPr>
          <a:xfrm flipV="1">
            <a:off x="7367588" y="5614988"/>
            <a:ext cx="250825" cy="193675"/>
          </a:xfrm>
          <a:prstGeom prst="triangle">
            <a:avLst/>
          </a:prstGeom>
          <a:solidFill>
            <a:srgbClr val="F9BF3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34852" name="Rectangle 14"/>
          <p:cNvSpPr>
            <a:spLocks noChangeArrowheads="1"/>
          </p:cNvSpPr>
          <p:nvPr/>
        </p:nvSpPr>
        <p:spPr bwMode="auto">
          <a:xfrm>
            <a:off x="7680325" y="5530850"/>
            <a:ext cx="10001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Singapore</a:t>
            </a:r>
          </a:p>
          <a:p>
            <a:r>
              <a:rPr lang="en-US" sz="1400"/>
              <a:t>(APAC)</a:t>
            </a:r>
          </a:p>
        </p:txBody>
      </p:sp>
      <p:graphicFrame>
        <p:nvGraphicFramePr>
          <p:cNvPr id="26" name="Diagram 25"/>
          <p:cNvGraphicFramePr/>
          <p:nvPr/>
        </p:nvGraphicFramePr>
        <p:xfrm>
          <a:off x="7432675" y="416514"/>
          <a:ext cx="1327113" cy="878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485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10525" y="603250"/>
            <a:ext cx="1698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665163" y="560388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Oakwood Worldwide’s Global Capability</a:t>
            </a:r>
          </a:p>
        </p:txBody>
      </p:sp>
      <p:sp>
        <p:nvSpPr>
          <p:cNvPr id="13315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F7CCA0-4972-47A9-9444-E5D03C1C419C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AutoShape 13" descr="https://webmail.oakwood.com/owa/attachment.ashx?id=RgAAAADs61hFDDDHRpsmMNwE8clIBwDZZs4tOEQzRJZmX9FH8QShAAAAqkrXAADZZs4tOEQzRJZmX9FH8QShAAAb7ElGAAAJ&amp;attcnt=1&amp;attid0=BAABAAAA&amp;attcid0=image003.png%4001CEB549.EA0E7860"/>
          <p:cNvSpPr>
            <a:spLocks noChangeAspect="1" noChangeArrowheads="1"/>
          </p:cNvSpPr>
          <p:nvPr/>
        </p:nvSpPr>
        <p:spPr bwMode="auto">
          <a:xfrm>
            <a:off x="31750" y="-84138"/>
            <a:ext cx="4572000" cy="257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17" name="AutoShape 15" descr="https://webmail.oakwood.com/owa/attachment.ashx?id=RgAAAADs61hFDDDHRpsmMNwE8clIBwDZZs4tOEQzRJZmX9FH8QShAAAAqkrXAADZZs4tOEQzRJZmX9FH8QShAAAb7ElGAAAJ&amp;attcnt=1&amp;attid0=BAABAAAA&amp;attcid0=image003.png%4001CEB549.EA0E7860"/>
          <p:cNvSpPr>
            <a:spLocks noChangeAspect="1" noChangeArrowheads="1"/>
          </p:cNvSpPr>
          <p:nvPr/>
        </p:nvSpPr>
        <p:spPr bwMode="auto">
          <a:xfrm>
            <a:off x="31750" y="-84138"/>
            <a:ext cx="4572000" cy="257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24583" name="Rectangle 13"/>
          <p:cNvSpPr>
            <a:spLocks noChangeArrowheads="1"/>
          </p:cNvSpPr>
          <p:nvPr/>
        </p:nvSpPr>
        <p:spPr bwMode="auto">
          <a:xfrm>
            <a:off x="581931" y="1449246"/>
            <a:ext cx="312784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r>
              <a:rPr lang="en-US" sz="1350" b="1" dirty="0">
                <a:ea typeface="Sabon"/>
                <a:cs typeface="Sabon"/>
              </a:rPr>
              <a:t>Example </a:t>
            </a:r>
            <a:r>
              <a:rPr lang="en-US" sz="1350" b="1" dirty="0" smtClean="0">
                <a:ea typeface="Sabon"/>
                <a:cs typeface="Sabon"/>
              </a:rPr>
              <a:t>1: </a:t>
            </a:r>
            <a:r>
              <a:rPr lang="en-US" sz="1350" dirty="0" smtClean="0">
                <a:ea typeface="Sabon"/>
                <a:cs typeface="Sabon"/>
              </a:rPr>
              <a:t>Calgary</a:t>
            </a:r>
            <a:r>
              <a:rPr lang="en-US" sz="1350" dirty="0">
                <a:ea typeface="Sabon"/>
                <a:cs typeface="Sabon"/>
              </a:rPr>
              <a:t>, Canada </a:t>
            </a:r>
          </a:p>
          <a:p>
            <a:pPr eaLnBrk="0" hangingPunct="0">
              <a:defRPr/>
            </a:pPr>
            <a:r>
              <a:rPr lang="en-US" sz="1350" b="1" dirty="0">
                <a:ea typeface="Sabon"/>
                <a:cs typeface="Sabon"/>
              </a:rPr>
              <a:t>Example </a:t>
            </a:r>
            <a:r>
              <a:rPr lang="en-US" sz="1350" b="1" dirty="0" smtClean="0">
                <a:ea typeface="Sabon"/>
                <a:cs typeface="Sabon"/>
              </a:rPr>
              <a:t>2:</a:t>
            </a:r>
            <a:r>
              <a:rPr lang="en-US" sz="1350" dirty="0" smtClean="0">
                <a:ea typeface="Sabon"/>
                <a:cs typeface="Sabon"/>
              </a:rPr>
              <a:t> Appalachia</a:t>
            </a:r>
            <a:r>
              <a:rPr lang="en-US" sz="1350" dirty="0">
                <a:ea typeface="Sabon"/>
                <a:cs typeface="Sabon"/>
              </a:rPr>
              <a:t>, Pennsylvania</a:t>
            </a:r>
          </a:p>
        </p:txBody>
      </p:sp>
      <p:pic>
        <p:nvPicPr>
          <p:cNvPr id="1332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901" y="1862358"/>
            <a:ext cx="7883525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69109" y="3035521"/>
            <a:ext cx="1528762" cy="368300"/>
          </a:xfrm>
          <a:prstGeom prst="rect">
            <a:avLst/>
          </a:prstGeom>
          <a:solidFill>
            <a:srgbClr val="942478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Implement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113" y="3833813"/>
            <a:ext cx="1238250" cy="118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Service Excellence</a:t>
            </a:r>
            <a:endParaRPr lang="en-US" baseline="30000" dirty="0" smtClean="0"/>
          </a:p>
        </p:txBody>
      </p:sp>
      <p:sp>
        <p:nvSpPr>
          <p:cNvPr id="34820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12CE38-62B6-4A64-BF54-2034B001FD54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 cstate="print"/>
          <a:srcRect l="3813" t="13599" r="9675" b="20837"/>
          <a:stretch>
            <a:fillRect/>
          </a:stretch>
        </p:blipFill>
        <p:spPr bwMode="auto">
          <a:xfrm>
            <a:off x="3424843" y="1828801"/>
            <a:ext cx="2734887" cy="38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9"/>
          <p:cNvSpPr>
            <a:spLocks noChangeArrowheads="1"/>
          </p:cNvSpPr>
          <p:nvPr/>
        </p:nvSpPr>
        <p:spPr bwMode="auto">
          <a:xfrm>
            <a:off x="1000125" y="2533650"/>
            <a:ext cx="71961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/>
              <a:t>Comprehensive, closed-loop issue-tracking system used to document and proactively address guest requests</a:t>
            </a:r>
          </a:p>
        </p:txBody>
      </p:sp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288" y="3303588"/>
            <a:ext cx="896937" cy="11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Rectangle 15"/>
          <p:cNvSpPr>
            <a:spLocks noChangeArrowheads="1"/>
          </p:cNvSpPr>
          <p:nvPr/>
        </p:nvSpPr>
        <p:spPr bwMode="auto">
          <a:xfrm>
            <a:off x="482600" y="4918075"/>
            <a:ext cx="1873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/>
              <a:t>Guest reports service request via phone or email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355850" y="3979863"/>
            <a:ext cx="330200" cy="420687"/>
          </a:xfrm>
          <a:prstGeom prst="rightArrow">
            <a:avLst>
              <a:gd name="adj1" fmla="val 34747"/>
              <a:gd name="adj2" fmla="val 63213"/>
            </a:avLst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4826" name="Picture 9" descr="http://degreedirectory.org/cimages/multimages/2/keyboard-typing.jpg"/>
          <p:cNvPicPr>
            <a:picLocks noChangeAspect="1" noChangeArrowheads="1"/>
          </p:cNvPicPr>
          <p:nvPr/>
        </p:nvPicPr>
        <p:blipFill>
          <a:blip r:embed="rId6" cstate="print"/>
          <a:srcRect l="8530" r="5498"/>
          <a:stretch>
            <a:fillRect/>
          </a:stretch>
        </p:blipFill>
        <p:spPr bwMode="auto">
          <a:xfrm>
            <a:off x="2819400" y="3590925"/>
            <a:ext cx="1490663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7" name="Rectangle 18"/>
          <p:cNvSpPr>
            <a:spLocks noChangeArrowheads="1"/>
          </p:cNvSpPr>
          <p:nvPr/>
        </p:nvSpPr>
        <p:spPr bwMode="auto">
          <a:xfrm>
            <a:off x="2628900" y="4918075"/>
            <a:ext cx="1873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/>
              <a:t>Request entered into ServiceTrack</a:t>
            </a:r>
            <a:r>
              <a:rPr lang="en-US" sz="1200" baseline="30000" dirty="0"/>
              <a:t>SM</a:t>
            </a:r>
            <a:r>
              <a:rPr lang="en-US" sz="1200" dirty="0"/>
              <a:t>, time- and date-stamped</a:t>
            </a:r>
            <a:endParaRPr lang="en-US" sz="1200" baseline="30000" dirty="0"/>
          </a:p>
        </p:txBody>
      </p:sp>
      <p:sp>
        <p:nvSpPr>
          <p:cNvPr id="20" name="Right Arrow 19"/>
          <p:cNvSpPr/>
          <p:nvPr/>
        </p:nvSpPr>
        <p:spPr>
          <a:xfrm>
            <a:off x="4421188" y="3979863"/>
            <a:ext cx="328612" cy="420687"/>
          </a:xfrm>
          <a:prstGeom prst="rightArrow">
            <a:avLst>
              <a:gd name="adj1" fmla="val 34747"/>
              <a:gd name="adj2" fmla="val 63213"/>
            </a:avLst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4829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84738" y="3597275"/>
            <a:ext cx="1503362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0" name="Rectangle 21"/>
          <p:cNvSpPr>
            <a:spLocks noChangeArrowheads="1"/>
          </p:cNvSpPr>
          <p:nvPr/>
        </p:nvSpPr>
        <p:spPr bwMode="auto">
          <a:xfrm>
            <a:off x="4752975" y="4918075"/>
            <a:ext cx="18732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/>
              <a:t>Request assigned to a dedicated Customer Service Representative</a:t>
            </a:r>
            <a:endParaRPr lang="en-US" sz="1200" baseline="30000" dirty="0"/>
          </a:p>
        </p:txBody>
      </p:sp>
      <p:pic>
        <p:nvPicPr>
          <p:cNvPr id="34831" name="Picture 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26275" y="3371850"/>
            <a:ext cx="1565275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ight Arrow 21"/>
          <p:cNvSpPr/>
          <p:nvPr/>
        </p:nvSpPr>
        <p:spPr>
          <a:xfrm>
            <a:off x="6542088" y="3990975"/>
            <a:ext cx="330200" cy="422275"/>
          </a:xfrm>
          <a:prstGeom prst="rightArrow">
            <a:avLst>
              <a:gd name="adj1" fmla="val 34747"/>
              <a:gd name="adj2" fmla="val 63213"/>
            </a:avLst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4833" name="Rectangle 21"/>
          <p:cNvSpPr>
            <a:spLocks noChangeArrowheads="1"/>
          </p:cNvSpPr>
          <p:nvPr/>
        </p:nvSpPr>
        <p:spPr bwMode="auto">
          <a:xfrm>
            <a:off x="6702425" y="4918075"/>
            <a:ext cx="2225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dirty="0"/>
              <a:t>Representative confirms guest’s service request has been resolved to satisfaction</a:t>
            </a:r>
            <a:endParaRPr lang="en-US" sz="1200" baseline="30000" dirty="0"/>
          </a:p>
        </p:txBody>
      </p:sp>
      <p:sp>
        <p:nvSpPr>
          <p:cNvPr id="24" name="Rectangle 23"/>
          <p:cNvSpPr/>
          <p:nvPr/>
        </p:nvSpPr>
        <p:spPr>
          <a:xfrm>
            <a:off x="7266071" y="4029450"/>
            <a:ext cx="1164167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RESOLVED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 err="1" smtClean="0"/>
              <a:t>Globale</a:t>
            </a:r>
            <a:r>
              <a:rPr lang="en-GB" sz="1200" dirty="0" smtClean="0"/>
              <a:t> sales strategy</a:t>
            </a:r>
          </a:p>
          <a:p>
            <a:r>
              <a:rPr lang="en-GB" sz="1200" dirty="0" smtClean="0"/>
              <a:t>How many sales folks </a:t>
            </a:r>
            <a:r>
              <a:rPr lang="en-GB" sz="1200" dirty="0" err="1" smtClean="0"/>
              <a:t>arund</a:t>
            </a:r>
            <a:r>
              <a:rPr lang="en-GB" sz="1200" dirty="0" smtClean="0"/>
              <a:t> </a:t>
            </a:r>
            <a:r>
              <a:rPr lang="en-GB" sz="1200" dirty="0" err="1" smtClean="0"/>
              <a:t>te</a:t>
            </a:r>
            <a:r>
              <a:rPr lang="en-GB" sz="1200" dirty="0" smtClean="0"/>
              <a:t> world</a:t>
            </a:r>
          </a:p>
          <a:p>
            <a:r>
              <a:rPr lang="en-GB" sz="1200" dirty="0" smtClean="0"/>
              <a:t>Selling locally but also globally</a:t>
            </a:r>
          </a:p>
          <a:p>
            <a:r>
              <a:rPr lang="en-GB" sz="1200" dirty="0" smtClean="0"/>
              <a:t>10 </a:t>
            </a:r>
            <a:r>
              <a:rPr lang="en-GB" sz="1200" dirty="0" err="1" smtClean="0"/>
              <a:t>SCManagers</a:t>
            </a:r>
            <a:r>
              <a:rPr lang="en-GB" sz="1200" dirty="0" smtClean="0"/>
              <a:t> around the world selling </a:t>
            </a:r>
            <a:r>
              <a:rPr lang="en-GB" sz="1200" dirty="0" err="1" smtClean="0"/>
              <a:t>outboun</a:t>
            </a:r>
            <a:r>
              <a:rPr lang="en-GB" sz="1200" dirty="0" smtClean="0"/>
              <a:t> solutions to their </a:t>
            </a:r>
            <a:r>
              <a:rPr lang="en-GB" sz="1200" dirty="0" err="1" smtClean="0"/>
              <a:t>locak</a:t>
            </a:r>
            <a:r>
              <a:rPr lang="en-GB" sz="1200" dirty="0" smtClean="0"/>
              <a:t> clients</a:t>
            </a:r>
          </a:p>
          <a:p>
            <a:r>
              <a:rPr lang="en-GB" sz="1200" dirty="0" smtClean="0"/>
              <a:t>Due diligence / duty of care / crisis management</a:t>
            </a:r>
          </a:p>
          <a:p>
            <a:r>
              <a:rPr lang="en-GB" sz="1200" dirty="0" smtClean="0"/>
              <a:t>Sourcing solutions &amp; contacts around the world</a:t>
            </a:r>
          </a:p>
          <a:p>
            <a:r>
              <a:rPr lang="en-GB" sz="1200" dirty="0" smtClean="0"/>
              <a:t>SCM giving leads o sales &amp; sales giving leads to SCM</a:t>
            </a:r>
          </a:p>
          <a:p>
            <a:r>
              <a:rPr lang="en-GB" sz="1200" dirty="0" smtClean="0"/>
              <a:t>On the road / making connections</a:t>
            </a:r>
          </a:p>
          <a:p>
            <a:r>
              <a:rPr lang="en-GB" sz="1200" dirty="0" smtClean="0"/>
              <a:t>Finding solutions</a:t>
            </a:r>
          </a:p>
          <a:p>
            <a:r>
              <a:rPr lang="en-GB" sz="1200" dirty="0" smtClean="0"/>
              <a:t>Epic training</a:t>
            </a:r>
          </a:p>
          <a:p>
            <a:r>
              <a:rPr lang="en-GB" sz="1200" dirty="0" smtClean="0"/>
              <a:t>Selling Oakwood globally</a:t>
            </a:r>
          </a:p>
          <a:p>
            <a:r>
              <a:rPr lang="en-GB" sz="1200" dirty="0" smtClean="0"/>
              <a:t>Benefits of being an Oakwood franchise:</a:t>
            </a:r>
          </a:p>
          <a:p>
            <a:r>
              <a:rPr lang="en-GB" sz="1200" dirty="0" smtClean="0"/>
              <a:t>Global name, brand &amp; reputation</a:t>
            </a:r>
          </a:p>
          <a:p>
            <a:r>
              <a:rPr lang="en-GB" sz="1200" dirty="0" smtClean="0"/>
              <a:t>Easier selling as OW than a local name</a:t>
            </a:r>
          </a:p>
          <a:p>
            <a:r>
              <a:rPr lang="en-GB" sz="1200" dirty="0" smtClean="0"/>
              <a:t>Outbound sales &amp; revenue opportunities</a:t>
            </a:r>
          </a:p>
          <a:p>
            <a:r>
              <a:rPr lang="en-GB" sz="1200" dirty="0" smtClean="0"/>
              <a:t>Access to </a:t>
            </a:r>
            <a:r>
              <a:rPr lang="en-GB" sz="1200" dirty="0" err="1" smtClean="0"/>
              <a:t>OW’s</a:t>
            </a:r>
            <a:r>
              <a:rPr lang="en-GB" sz="1200" dirty="0" smtClean="0"/>
              <a:t> property inventory, especially in the US – known globally as the market leader</a:t>
            </a:r>
          </a:p>
          <a:p>
            <a:r>
              <a:rPr lang="en-GB" sz="1200" dirty="0" smtClean="0"/>
              <a:t>IT infrastructure to make it easier for lead flow both inbound &amp; outbound</a:t>
            </a:r>
          </a:p>
          <a:p>
            <a:r>
              <a:rPr lang="en-GB" sz="1200" dirty="0" smtClean="0"/>
              <a:t>Franchise Agreements close to closure:</a:t>
            </a:r>
          </a:p>
          <a:p>
            <a:pPr lvl="1"/>
            <a:r>
              <a:rPr lang="en-GB" sz="1000" dirty="0" smtClean="0"/>
              <a:t>Germany</a:t>
            </a:r>
          </a:p>
          <a:p>
            <a:pPr lvl="1"/>
            <a:r>
              <a:rPr lang="en-GB" sz="1000" dirty="0" smtClean="0"/>
              <a:t>The Netherlands</a:t>
            </a:r>
          </a:p>
          <a:p>
            <a:pPr lvl="1"/>
            <a:r>
              <a:rPr lang="en-GB" sz="1000" smtClean="0"/>
              <a:t>Nigeria</a:t>
            </a:r>
            <a:endParaRPr lang="en-GB" sz="1000" dirty="0" smtClean="0"/>
          </a:p>
          <a:p>
            <a:pPr lvl="1"/>
            <a:endParaRPr lang="en-GB" sz="1000" dirty="0" smtClean="0"/>
          </a:p>
          <a:p>
            <a:pPr lvl="1"/>
            <a:r>
              <a:rPr lang="en-GB" sz="1000" dirty="0" smtClean="0"/>
              <a:t>Moscow</a:t>
            </a:r>
          </a:p>
          <a:p>
            <a:pPr lvl="1"/>
            <a:r>
              <a:rPr lang="en-GB" sz="1000" dirty="0" smtClean="0"/>
              <a:t>S. Switzerland</a:t>
            </a:r>
          </a:p>
          <a:p>
            <a:pPr lvl="1"/>
            <a:r>
              <a:rPr lang="en-GB" sz="1000" dirty="0" smtClean="0"/>
              <a:t>N. Switzerland</a:t>
            </a:r>
          </a:p>
          <a:p>
            <a:pPr lvl="1"/>
            <a:endParaRPr lang="en-GB" sz="1000" dirty="0" smtClean="0"/>
          </a:p>
          <a:p>
            <a:pPr lvl="1"/>
            <a:r>
              <a:rPr lang="en-GB" sz="1000" dirty="0" smtClean="0"/>
              <a:t> 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0B6429-DD18-4A13-BF6C-26C525A4792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BDE706F-BCDE-44E0-87F4-3A612AB4A3AA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675" name="Title 2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Global Housing Solutions</a:t>
            </a:r>
          </a:p>
        </p:txBody>
      </p:sp>
      <p:sp>
        <p:nvSpPr>
          <p:cNvPr id="5" name="Freeform 321"/>
          <p:cNvSpPr>
            <a:spLocks/>
          </p:cNvSpPr>
          <p:nvPr/>
        </p:nvSpPr>
        <p:spPr bwMode="auto">
          <a:xfrm rot="730076">
            <a:off x="4403725" y="3582988"/>
            <a:ext cx="317500" cy="247650"/>
          </a:xfrm>
          <a:custGeom>
            <a:avLst/>
            <a:gdLst>
              <a:gd name="T0" fmla="*/ 426164101 w 10000"/>
              <a:gd name="T1" fmla="*/ 33234648 h 10009"/>
              <a:gd name="T2" fmla="*/ 408082289 w 10000"/>
              <a:gd name="T3" fmla="*/ 32290934 h 10009"/>
              <a:gd name="T4" fmla="*/ 362807633 w 10000"/>
              <a:gd name="T5" fmla="*/ 28740862 h 10009"/>
              <a:gd name="T6" fmla="*/ 339258661 w 10000"/>
              <a:gd name="T7" fmla="*/ 30156419 h 10009"/>
              <a:gd name="T8" fmla="*/ 326642675 w 10000"/>
              <a:gd name="T9" fmla="*/ 30156419 h 10009"/>
              <a:gd name="T10" fmla="*/ 309215389 w 10000"/>
              <a:gd name="T11" fmla="*/ 16494176 h 10009"/>
              <a:gd name="T12" fmla="*/ 163298617 w 10000"/>
              <a:gd name="T13" fmla="*/ 202452 h 10009"/>
              <a:gd name="T14" fmla="*/ 87933914 w 10000"/>
              <a:gd name="T15" fmla="*/ 7685170 h 10009"/>
              <a:gd name="T16" fmla="*/ 62843529 w 10000"/>
              <a:gd name="T17" fmla="*/ 202452 h 10009"/>
              <a:gd name="T18" fmla="*/ 37659631 w 10000"/>
              <a:gd name="T19" fmla="*/ 7685170 h 10009"/>
              <a:gd name="T20" fmla="*/ 0 w 10000"/>
              <a:gd name="T21" fmla="*/ 22673701 h 10009"/>
              <a:gd name="T22" fmla="*/ 25137159 w 10000"/>
              <a:gd name="T23" fmla="*/ 60132717 h 10009"/>
              <a:gd name="T24" fmla="*/ 50274283 w 10000"/>
              <a:gd name="T25" fmla="*/ 45144977 h 10009"/>
              <a:gd name="T26" fmla="*/ 100501863 w 10000"/>
              <a:gd name="T27" fmla="*/ 52627695 h 10009"/>
              <a:gd name="T28" fmla="*/ 113117812 w 10000"/>
              <a:gd name="T29" fmla="*/ 60132717 h 10009"/>
              <a:gd name="T30" fmla="*/ 113117812 w 10000"/>
              <a:gd name="T31" fmla="*/ 60132717 h 10009"/>
              <a:gd name="T32" fmla="*/ 125592247 w 10000"/>
              <a:gd name="T33" fmla="*/ 67616225 h 10009"/>
              <a:gd name="T34" fmla="*/ 113117812 w 10000"/>
              <a:gd name="T35" fmla="*/ 90086683 h 10009"/>
              <a:gd name="T36" fmla="*/ 100501863 w 10000"/>
              <a:gd name="T37" fmla="*/ 127546490 h 10009"/>
              <a:gd name="T38" fmla="*/ 87933914 w 10000"/>
              <a:gd name="T39" fmla="*/ 150017738 h 10009"/>
              <a:gd name="T40" fmla="*/ 87933914 w 10000"/>
              <a:gd name="T41" fmla="*/ 164983174 h 10009"/>
              <a:gd name="T42" fmla="*/ 88027428 w 10000"/>
              <a:gd name="T43" fmla="*/ 168915820 h 10009"/>
              <a:gd name="T44" fmla="*/ 87933914 w 10000"/>
              <a:gd name="T45" fmla="*/ 172489014 h 10009"/>
              <a:gd name="T46" fmla="*/ 87933914 w 10000"/>
              <a:gd name="T47" fmla="*/ 179971704 h 10009"/>
              <a:gd name="T48" fmla="*/ 75364703 w 10000"/>
              <a:gd name="T49" fmla="*/ 202442981 h 10009"/>
              <a:gd name="T50" fmla="*/ 100501863 w 10000"/>
              <a:gd name="T51" fmla="*/ 202442981 h 10009"/>
              <a:gd name="T52" fmla="*/ 150776145 w 10000"/>
              <a:gd name="T53" fmla="*/ 224914229 h 10009"/>
              <a:gd name="T54" fmla="*/ 226140849 w 10000"/>
              <a:gd name="T55" fmla="*/ 209925699 h 10009"/>
              <a:gd name="T56" fmla="*/ 301505552 w 10000"/>
              <a:gd name="T57" fmla="*/ 202442981 h 10009"/>
              <a:gd name="T58" fmla="*/ 339258661 w 10000"/>
              <a:gd name="T59" fmla="*/ 172489014 h 10009"/>
              <a:gd name="T60" fmla="*/ 376916994 w 10000"/>
              <a:gd name="T61" fmla="*/ 142512716 h 10009"/>
              <a:gd name="T62" fmla="*/ 376916994 w 10000"/>
              <a:gd name="T63" fmla="*/ 127546490 h 10009"/>
              <a:gd name="T64" fmla="*/ 412193659 w 10000"/>
              <a:gd name="T65" fmla="*/ 87817472 h 10009"/>
              <a:gd name="T66" fmla="*/ 429341773 w 10000"/>
              <a:gd name="T67" fmla="*/ 83165896 h 10009"/>
              <a:gd name="T68" fmla="*/ 435368612 w 10000"/>
              <a:gd name="T69" fmla="*/ 80738868 h 10009"/>
              <a:gd name="T70" fmla="*/ 439900776 w 10000"/>
              <a:gd name="T71" fmla="*/ 78491989 h 10009"/>
              <a:gd name="T72" fmla="*/ 465785903 w 10000"/>
              <a:gd name="T73" fmla="*/ 63975302 h 10009"/>
              <a:gd name="T74" fmla="*/ 457094332 w 10000"/>
              <a:gd name="T75" fmla="*/ 39369538 h 10009"/>
              <a:gd name="T76" fmla="*/ 455739875 w 10000"/>
              <a:gd name="T77" fmla="*/ 35908735 h 10009"/>
              <a:gd name="T78" fmla="*/ 446722357 w 10000"/>
              <a:gd name="T79" fmla="*/ 35819466 h 10009"/>
              <a:gd name="T80" fmla="*/ 426164101 w 10000"/>
              <a:gd name="T81" fmla="*/ 33234648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6" name="Freeform 322"/>
          <p:cNvSpPr>
            <a:spLocks/>
          </p:cNvSpPr>
          <p:nvPr/>
        </p:nvSpPr>
        <p:spPr bwMode="auto">
          <a:xfrm rot="926903">
            <a:off x="4413250" y="3598863"/>
            <a:ext cx="79375" cy="174625"/>
          </a:xfrm>
          <a:custGeom>
            <a:avLst/>
            <a:gdLst>
              <a:gd name="T0" fmla="*/ 5203165 w 10000"/>
              <a:gd name="T1" fmla="*/ 55889666 h 10437"/>
              <a:gd name="T2" fmla="*/ 5203165 w 10000"/>
              <a:gd name="T3" fmla="*/ 52637007 h 10437"/>
              <a:gd name="T4" fmla="*/ 5387551 w 10000"/>
              <a:gd name="T5" fmla="*/ 46351799 h 10437"/>
              <a:gd name="T6" fmla="*/ 5946543 w 10000"/>
              <a:gd name="T7" fmla="*/ 39611862 h 10437"/>
              <a:gd name="T8" fmla="*/ 5946543 w 10000"/>
              <a:gd name="T9" fmla="*/ 36359184 h 10437"/>
              <a:gd name="T10" fmla="*/ 6172444 w 10000"/>
              <a:gd name="T11" fmla="*/ 28565155 h 10437"/>
              <a:gd name="T12" fmla="*/ 6689840 w 10000"/>
              <a:gd name="T13" fmla="*/ 23334419 h 10437"/>
              <a:gd name="T14" fmla="*/ 6802098 w 10000"/>
              <a:gd name="T15" fmla="*/ 16987401 h 10437"/>
              <a:gd name="T16" fmla="*/ 7433136 w 10000"/>
              <a:gd name="T17" fmla="*/ 10309636 h 10437"/>
              <a:gd name="T18" fmla="*/ 6689840 w 10000"/>
              <a:gd name="T19" fmla="*/ 7056976 h 10437"/>
              <a:gd name="T20" fmla="*/ 5946543 w 10000"/>
              <a:gd name="T21" fmla="*/ 3252678 h 10437"/>
              <a:gd name="T22" fmla="*/ 3716573 w 10000"/>
              <a:gd name="T23" fmla="*/ 0 h 10437"/>
              <a:gd name="T24" fmla="*/ 2229971 w 10000"/>
              <a:gd name="T25" fmla="*/ 3252678 h 10437"/>
              <a:gd name="T26" fmla="*/ 1486593 w 10000"/>
              <a:gd name="T27" fmla="*/ 7056976 h 10437"/>
              <a:gd name="T28" fmla="*/ 918027 w 10000"/>
              <a:gd name="T29" fmla="*/ 9848023 h 10437"/>
              <a:gd name="T30" fmla="*/ 1486593 w 10000"/>
              <a:gd name="T31" fmla="*/ 20074877 h 10437"/>
              <a:gd name="T32" fmla="*/ 1486593 w 10000"/>
              <a:gd name="T33" fmla="*/ 33099660 h 10437"/>
              <a:gd name="T34" fmla="*/ 170224 w 10000"/>
              <a:gd name="T35" fmla="*/ 42768374 h 10437"/>
              <a:gd name="T36" fmla="*/ 0 w 10000"/>
              <a:gd name="T37" fmla="*/ 49377103 h 10437"/>
              <a:gd name="T38" fmla="*/ 483164 w 10000"/>
              <a:gd name="T39" fmla="*/ 53195128 h 10437"/>
              <a:gd name="T40" fmla="*/ 1486593 w 10000"/>
              <a:gd name="T41" fmla="*/ 52637007 h 10437"/>
              <a:gd name="T42" fmla="*/ 842208 w 10000"/>
              <a:gd name="T43" fmla="*/ 71650188 h 10437"/>
              <a:gd name="T44" fmla="*/ 4818903 w 10000"/>
              <a:gd name="T45" fmla="*/ 71926007 h 10437"/>
              <a:gd name="T46" fmla="*/ 5335475 w 10000"/>
              <a:gd name="T47" fmla="*/ 64986150 h 10437"/>
              <a:gd name="T48" fmla="*/ 5203165 w 10000"/>
              <a:gd name="T49" fmla="*/ 62401868 h 10437"/>
              <a:gd name="T50" fmla="*/ 5203165 w 10000"/>
              <a:gd name="T51" fmla="*/ 5588966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7" name="Freeform 341"/>
          <p:cNvSpPr>
            <a:spLocks/>
          </p:cNvSpPr>
          <p:nvPr/>
        </p:nvSpPr>
        <p:spPr bwMode="auto">
          <a:xfrm>
            <a:off x="4878388" y="3489325"/>
            <a:ext cx="168275" cy="73025"/>
          </a:xfrm>
          <a:custGeom>
            <a:avLst/>
            <a:gdLst>
              <a:gd name="T0" fmla="*/ 66415882 w 10000"/>
              <a:gd name="T1" fmla="*/ 3253953 h 10000"/>
              <a:gd name="T2" fmla="*/ 69306034 w 10000"/>
              <a:gd name="T3" fmla="*/ 2168926 h 10000"/>
              <a:gd name="T4" fmla="*/ 69306034 w 10000"/>
              <a:gd name="T5" fmla="*/ 2168926 h 10000"/>
              <a:gd name="T6" fmla="*/ 66415882 w 10000"/>
              <a:gd name="T7" fmla="*/ 1084463 h 10000"/>
              <a:gd name="T8" fmla="*/ 66415882 w 10000"/>
              <a:gd name="T9" fmla="*/ 542194 h 10000"/>
              <a:gd name="T10" fmla="*/ 63532969 w 10000"/>
              <a:gd name="T11" fmla="*/ 542194 h 10000"/>
              <a:gd name="T12" fmla="*/ 51979620 w 10000"/>
              <a:gd name="T13" fmla="*/ 0 h 10000"/>
              <a:gd name="T14" fmla="*/ 49089450 w 10000"/>
              <a:gd name="T15" fmla="*/ 542194 h 10000"/>
              <a:gd name="T16" fmla="*/ 40426253 w 10000"/>
              <a:gd name="T17" fmla="*/ 542194 h 10000"/>
              <a:gd name="T18" fmla="*/ 37542997 w 10000"/>
              <a:gd name="T19" fmla="*/ 1084463 h 10000"/>
              <a:gd name="T20" fmla="*/ 31763037 w 10000"/>
              <a:gd name="T21" fmla="*/ 1626657 h 10000"/>
              <a:gd name="T22" fmla="*/ 34653188 w 10000"/>
              <a:gd name="T23" fmla="*/ 2711120 h 10000"/>
              <a:gd name="T24" fmla="*/ 31763037 w 10000"/>
              <a:gd name="T25" fmla="*/ 3253953 h 10000"/>
              <a:gd name="T26" fmla="*/ 28879781 w 10000"/>
              <a:gd name="T27" fmla="*/ 3253953 h 10000"/>
              <a:gd name="T28" fmla="*/ 17326413 w 10000"/>
              <a:gd name="T29" fmla="*/ 3796155 h 10000"/>
              <a:gd name="T30" fmla="*/ 11553368 w 10000"/>
              <a:gd name="T31" fmla="*/ 3796155 h 10000"/>
              <a:gd name="T32" fmla="*/ 2890152 w 10000"/>
              <a:gd name="T33" fmla="*/ 3796155 h 10000"/>
              <a:gd name="T34" fmla="*/ 0 w 10000"/>
              <a:gd name="T35" fmla="*/ 3796155 h 10000"/>
              <a:gd name="T36" fmla="*/ 2890152 w 10000"/>
              <a:gd name="T37" fmla="*/ 4338416 h 10000"/>
              <a:gd name="T38" fmla="*/ 8663216 w 10000"/>
              <a:gd name="T39" fmla="*/ 5422879 h 10000"/>
              <a:gd name="T40" fmla="*/ 11553368 w 10000"/>
              <a:gd name="T41" fmla="*/ 5965081 h 10000"/>
              <a:gd name="T42" fmla="*/ 14436623 w 10000"/>
              <a:gd name="T43" fmla="*/ 5422879 h 10000"/>
              <a:gd name="T44" fmla="*/ 25989629 w 10000"/>
              <a:gd name="T45" fmla="*/ 5422879 h 10000"/>
              <a:gd name="T46" fmla="*/ 37542997 w 10000"/>
              <a:gd name="T47" fmla="*/ 5965081 h 10000"/>
              <a:gd name="T48" fmla="*/ 40426253 w 10000"/>
              <a:gd name="T49" fmla="*/ 5965081 h 10000"/>
              <a:gd name="T50" fmla="*/ 51979620 w 10000"/>
              <a:gd name="T51" fmla="*/ 5965081 h 10000"/>
              <a:gd name="T52" fmla="*/ 60642818 w 10000"/>
              <a:gd name="T53" fmla="*/ 4880618 h 10000"/>
              <a:gd name="T54" fmla="*/ 63532969 w 10000"/>
              <a:gd name="T55" fmla="*/ 4880618 h 10000"/>
              <a:gd name="T56" fmla="*/ 66415882 w 10000"/>
              <a:gd name="T57" fmla="*/ 3253953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" name="Freeform 342"/>
          <p:cNvSpPr>
            <a:spLocks/>
          </p:cNvSpPr>
          <p:nvPr/>
        </p:nvSpPr>
        <p:spPr bwMode="auto">
          <a:xfrm rot="471028">
            <a:off x="4591050" y="3397250"/>
            <a:ext cx="268288" cy="257175"/>
          </a:xfrm>
          <a:custGeom>
            <a:avLst/>
            <a:gdLst>
              <a:gd name="T0" fmla="*/ 255899615 w 10043"/>
              <a:gd name="T1" fmla="*/ 182500249 h 10000"/>
              <a:gd name="T2" fmla="*/ 260305209 w 10043"/>
              <a:gd name="T3" fmla="*/ 166367556 h 10000"/>
              <a:gd name="T4" fmla="*/ 260305209 w 10043"/>
              <a:gd name="T5" fmla="*/ 154066199 h 10000"/>
              <a:gd name="T6" fmla="*/ 260305209 w 10043"/>
              <a:gd name="T7" fmla="*/ 154066199 h 10000"/>
              <a:gd name="T8" fmla="*/ 253121605 w 10043"/>
              <a:gd name="T9" fmla="*/ 141738968 h 10000"/>
              <a:gd name="T10" fmla="*/ 238753485 w 10043"/>
              <a:gd name="T11" fmla="*/ 141738968 h 10000"/>
              <a:gd name="T12" fmla="*/ 241222933 w 10043"/>
              <a:gd name="T13" fmla="*/ 133621726 h 10000"/>
              <a:gd name="T14" fmla="*/ 260305209 w 10043"/>
              <a:gd name="T15" fmla="*/ 110920025 h 10000"/>
              <a:gd name="T16" fmla="*/ 267461165 w 10043"/>
              <a:gd name="T17" fmla="*/ 104731402 h 10000"/>
              <a:gd name="T18" fmla="*/ 267461165 w 10043"/>
              <a:gd name="T19" fmla="*/ 104731402 h 10000"/>
              <a:gd name="T20" fmla="*/ 267461165 w 10043"/>
              <a:gd name="T21" fmla="*/ 80101963 h 10000"/>
              <a:gd name="T22" fmla="*/ 281829285 w 10043"/>
              <a:gd name="T23" fmla="*/ 67774732 h 10000"/>
              <a:gd name="T24" fmla="*/ 260305209 w 10043"/>
              <a:gd name="T25" fmla="*/ 61611131 h 10000"/>
              <a:gd name="T26" fmla="*/ 245938000 w 10043"/>
              <a:gd name="T27" fmla="*/ 55447501 h 10000"/>
              <a:gd name="T28" fmla="*/ 224385365 w 10043"/>
              <a:gd name="T29" fmla="*/ 49283901 h 10000"/>
              <a:gd name="T30" fmla="*/ 217230320 w 10043"/>
              <a:gd name="T31" fmla="*/ 43120271 h 10000"/>
              <a:gd name="T32" fmla="*/ 202862230 w 10043"/>
              <a:gd name="T33" fmla="*/ 36956670 h 10000"/>
              <a:gd name="T34" fmla="*/ 188494111 w 10043"/>
              <a:gd name="T35" fmla="*/ 30818062 h 10000"/>
              <a:gd name="T36" fmla="*/ 181310506 w 10043"/>
              <a:gd name="T37" fmla="*/ 18490831 h 10000"/>
              <a:gd name="T38" fmla="*/ 166970035 w 10043"/>
              <a:gd name="T39" fmla="*/ 12327231 h 10000"/>
              <a:gd name="T40" fmla="*/ 159786430 w 10043"/>
              <a:gd name="T41" fmla="*/ 0 h 10000"/>
              <a:gd name="T42" fmla="*/ 145418311 w 10043"/>
              <a:gd name="T43" fmla="*/ 6163601 h 10000"/>
              <a:gd name="T44" fmla="*/ 131078750 w 10043"/>
              <a:gd name="T45" fmla="*/ 30818062 h 10000"/>
              <a:gd name="T46" fmla="*/ 123895176 w 10043"/>
              <a:gd name="T47" fmla="*/ 36956670 h 10000"/>
              <a:gd name="T48" fmla="*/ 109162285 w 10043"/>
              <a:gd name="T49" fmla="*/ 53063489 h 10000"/>
              <a:gd name="T50" fmla="*/ 83597386 w 10043"/>
              <a:gd name="T51" fmla="*/ 51592024 h 10000"/>
              <a:gd name="T52" fmla="*/ 77368031 w 10043"/>
              <a:gd name="T53" fmla="*/ 41826487 h 10000"/>
              <a:gd name="T54" fmla="*/ 65890306 w 10043"/>
              <a:gd name="T55" fmla="*/ 41116643 h 10000"/>
              <a:gd name="T56" fmla="*/ 65665568 w 10043"/>
              <a:gd name="T57" fmla="*/ 56943989 h 10000"/>
              <a:gd name="T58" fmla="*/ 66451256 w 10043"/>
              <a:gd name="T59" fmla="*/ 73938362 h 10000"/>
              <a:gd name="T60" fmla="*/ 44928091 w 10043"/>
              <a:gd name="T61" fmla="*/ 73938362 h 10000"/>
              <a:gd name="T62" fmla="*/ 36172200 w 10043"/>
              <a:gd name="T63" fmla="*/ 63336167 h 10000"/>
              <a:gd name="T64" fmla="*/ 19194631 w 10043"/>
              <a:gd name="T65" fmla="*/ 66582741 h 10000"/>
              <a:gd name="T66" fmla="*/ 925690 w 10043"/>
              <a:gd name="T67" fmla="*/ 69550693 h 10000"/>
              <a:gd name="T68" fmla="*/ 2638009 w 10043"/>
              <a:gd name="T69" fmla="*/ 82460982 h 10000"/>
              <a:gd name="T70" fmla="*/ 2946572 w 10043"/>
              <a:gd name="T71" fmla="*/ 94356932 h 10000"/>
              <a:gd name="T72" fmla="*/ 23375486 w 10043"/>
              <a:gd name="T73" fmla="*/ 110920025 h 10000"/>
              <a:gd name="T74" fmla="*/ 44928091 w 10043"/>
              <a:gd name="T75" fmla="*/ 110920025 h 10000"/>
              <a:gd name="T76" fmla="*/ 52083136 w 10043"/>
              <a:gd name="T77" fmla="*/ 117083655 h 10000"/>
              <a:gd name="T78" fmla="*/ 52083136 w 10043"/>
              <a:gd name="T79" fmla="*/ 123248137 h 10000"/>
              <a:gd name="T80" fmla="*/ 59267651 w 10043"/>
              <a:gd name="T81" fmla="*/ 135575338 h 10000"/>
              <a:gd name="T82" fmla="*/ 66451256 w 10043"/>
              <a:gd name="T83" fmla="*/ 154066199 h 10000"/>
              <a:gd name="T84" fmla="*/ 73635771 w 10043"/>
              <a:gd name="T85" fmla="*/ 160203926 h 10000"/>
              <a:gd name="T86" fmla="*/ 73635771 w 10043"/>
              <a:gd name="T87" fmla="*/ 178695638 h 10000"/>
              <a:gd name="T88" fmla="*/ 61399977 w 10043"/>
              <a:gd name="T89" fmla="*/ 216438071 h 10000"/>
              <a:gd name="T90" fmla="*/ 59436212 w 10043"/>
              <a:gd name="T91" fmla="*/ 223312396 h 10000"/>
              <a:gd name="T92" fmla="*/ 70604463 w 10043"/>
              <a:gd name="T93" fmla="*/ 240002274 h 10000"/>
              <a:gd name="T94" fmla="*/ 80819376 w 10043"/>
              <a:gd name="T95" fmla="*/ 240306770 h 10000"/>
              <a:gd name="T96" fmla="*/ 95158936 w 10043"/>
              <a:gd name="T97" fmla="*/ 240306770 h 10000"/>
              <a:gd name="T98" fmla="*/ 116710630 w 10043"/>
              <a:gd name="T99" fmla="*/ 246470371 h 10000"/>
              <a:gd name="T100" fmla="*/ 131078750 w 10043"/>
              <a:gd name="T101" fmla="*/ 246470371 h 10000"/>
              <a:gd name="T102" fmla="*/ 152602826 w 10043"/>
              <a:gd name="T103" fmla="*/ 252634001 h 10000"/>
              <a:gd name="T104" fmla="*/ 166970035 w 10043"/>
              <a:gd name="T105" fmla="*/ 252634001 h 10000"/>
              <a:gd name="T106" fmla="*/ 178897235 w 10043"/>
              <a:gd name="T107" fmla="*/ 238759387 h 10000"/>
              <a:gd name="T108" fmla="*/ 192759672 w 10043"/>
              <a:gd name="T109" fmla="*/ 238454920 h 10000"/>
              <a:gd name="T110" fmla="*/ 225115787 w 10043"/>
              <a:gd name="T111" fmla="*/ 244136373 h 10000"/>
              <a:gd name="T112" fmla="*/ 243243814 w 10043"/>
              <a:gd name="T113" fmla="*/ 247129348 h 10000"/>
              <a:gd name="T114" fmla="*/ 271221984 w 10043"/>
              <a:gd name="T115" fmla="*/ 226685755 h 10000"/>
              <a:gd name="T116" fmla="*/ 254776805 w 10043"/>
              <a:gd name="T117" fmla="*/ 205226942 h 10000"/>
              <a:gd name="T118" fmla="*/ 250933102 w 10043"/>
              <a:gd name="T119" fmla="*/ 198758875 h 10000"/>
              <a:gd name="T120" fmla="*/ 255899615 w 10043"/>
              <a:gd name="T121" fmla="*/ 182500249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rgbClr val="E19050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9" name="Freeform 343"/>
          <p:cNvSpPr>
            <a:spLocks/>
          </p:cNvSpPr>
          <p:nvPr/>
        </p:nvSpPr>
        <p:spPr bwMode="auto">
          <a:xfrm>
            <a:off x="4818063" y="3551238"/>
            <a:ext cx="274637" cy="2778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0" name="Freeform 344"/>
          <p:cNvSpPr>
            <a:spLocks/>
          </p:cNvSpPr>
          <p:nvPr/>
        </p:nvSpPr>
        <p:spPr bwMode="auto">
          <a:xfrm>
            <a:off x="4811713" y="3281363"/>
            <a:ext cx="176212" cy="257175"/>
          </a:xfrm>
          <a:custGeom>
            <a:avLst/>
            <a:gdLst>
              <a:gd name="T0" fmla="*/ 13625735 w 10045"/>
              <a:gd name="T1" fmla="*/ 64787162 h 10019"/>
              <a:gd name="T2" fmla="*/ 10899242 w 10045"/>
              <a:gd name="T3" fmla="*/ 77774169 h 10019"/>
              <a:gd name="T4" fmla="*/ 10899242 w 10045"/>
              <a:gd name="T5" fmla="*/ 97217726 h 10019"/>
              <a:gd name="T6" fmla="*/ 5453384 w 10045"/>
              <a:gd name="T7" fmla="*/ 110154586 h 10019"/>
              <a:gd name="T8" fmla="*/ 5453384 w 10045"/>
              <a:gd name="T9" fmla="*/ 129598143 h 10019"/>
              <a:gd name="T10" fmla="*/ 2726891 w 10045"/>
              <a:gd name="T11" fmla="*/ 142560514 h 10019"/>
              <a:gd name="T12" fmla="*/ 2726891 w 10045"/>
              <a:gd name="T13" fmla="*/ 142560514 h 10019"/>
              <a:gd name="T14" fmla="*/ 5453384 w 10045"/>
              <a:gd name="T15" fmla="*/ 155522856 h 10019"/>
              <a:gd name="T16" fmla="*/ 2726891 w 10045"/>
              <a:gd name="T17" fmla="*/ 168510738 h 10019"/>
              <a:gd name="T18" fmla="*/ 0 w 10045"/>
              <a:gd name="T19" fmla="*/ 181422934 h 10019"/>
              <a:gd name="T20" fmla="*/ 8172350 w 10045"/>
              <a:gd name="T21" fmla="*/ 187928784 h 10019"/>
              <a:gd name="T22" fmla="*/ 13625735 w 10045"/>
              <a:gd name="T23" fmla="*/ 194409970 h 10019"/>
              <a:gd name="T24" fmla="*/ 21806011 w 10045"/>
              <a:gd name="T25" fmla="*/ 200891126 h 10019"/>
              <a:gd name="T26" fmla="*/ 17625060 w 10045"/>
              <a:gd name="T27" fmla="*/ 207074818 h 10019"/>
              <a:gd name="T28" fmla="*/ 14605927 w 10045"/>
              <a:gd name="T29" fmla="*/ 233967698 h 10019"/>
              <a:gd name="T30" fmla="*/ 16384347 w 10045"/>
              <a:gd name="T31" fmla="*/ 241814806 h 10019"/>
              <a:gd name="T32" fmla="*/ 27251848 w 10045"/>
              <a:gd name="T33" fmla="*/ 239778240 h 10019"/>
              <a:gd name="T34" fmla="*/ 32705232 w 10045"/>
              <a:gd name="T35" fmla="*/ 246259425 h 10019"/>
              <a:gd name="T36" fmla="*/ 35273916 w 10045"/>
              <a:gd name="T37" fmla="*/ 248643631 h 10019"/>
              <a:gd name="T38" fmla="*/ 37210146 w 10045"/>
              <a:gd name="T39" fmla="*/ 248295991 h 10019"/>
              <a:gd name="T40" fmla="*/ 43604474 w 10045"/>
              <a:gd name="T41" fmla="*/ 246259425 h 10019"/>
              <a:gd name="T42" fmla="*/ 49057859 w 10045"/>
              <a:gd name="T43" fmla="*/ 246259425 h 10019"/>
              <a:gd name="T44" fmla="*/ 59956702 w 10045"/>
              <a:gd name="T45" fmla="*/ 239778240 h 10019"/>
              <a:gd name="T46" fmla="*/ 66019142 w 10045"/>
              <a:gd name="T47" fmla="*/ 239107596 h 10019"/>
              <a:gd name="T48" fmla="*/ 67947427 w 10045"/>
              <a:gd name="T49" fmla="*/ 232626411 h 10019"/>
              <a:gd name="T50" fmla="*/ 65694781 w 10045"/>
              <a:gd name="T51" fmla="*/ 220310047 h 10019"/>
              <a:gd name="T52" fmla="*/ 69567620 w 10045"/>
              <a:gd name="T53" fmla="*/ 215244085 h 10019"/>
              <a:gd name="T54" fmla="*/ 72768756 w 10045"/>
              <a:gd name="T55" fmla="*/ 210427190 h 10019"/>
              <a:gd name="T56" fmla="*/ 74357228 w 10045"/>
              <a:gd name="T57" fmla="*/ 208738264 h 10019"/>
              <a:gd name="T58" fmla="*/ 70200073 w 10045"/>
              <a:gd name="T59" fmla="*/ 199525204 h 10019"/>
              <a:gd name="T60" fmla="*/ 63956027 w 10045"/>
              <a:gd name="T61" fmla="*/ 180752290 h 10019"/>
              <a:gd name="T62" fmla="*/ 57862264 w 10045"/>
              <a:gd name="T63" fmla="*/ 167840094 h 10019"/>
              <a:gd name="T64" fmla="*/ 56099714 w 10045"/>
              <a:gd name="T65" fmla="*/ 161334244 h 10019"/>
              <a:gd name="T66" fmla="*/ 59956702 w 10045"/>
              <a:gd name="T67" fmla="*/ 155522856 h 10019"/>
              <a:gd name="T68" fmla="*/ 65410485 w 10045"/>
              <a:gd name="T69" fmla="*/ 149041671 h 10019"/>
              <a:gd name="T70" fmla="*/ 71812340 w 10045"/>
              <a:gd name="T71" fmla="*/ 143578797 h 10019"/>
              <a:gd name="T72" fmla="*/ 74214890 w 10045"/>
              <a:gd name="T73" fmla="*/ 138488199 h 10019"/>
              <a:gd name="T74" fmla="*/ 79036200 w 10045"/>
              <a:gd name="T75" fmla="*/ 142560514 h 10019"/>
              <a:gd name="T76" fmla="*/ 79036200 w 10045"/>
              <a:gd name="T77" fmla="*/ 136104810 h 10019"/>
              <a:gd name="T78" fmla="*/ 79036200 w 10045"/>
              <a:gd name="T79" fmla="*/ 116635772 h 10019"/>
              <a:gd name="T80" fmla="*/ 76309309 w 10045"/>
              <a:gd name="T81" fmla="*/ 90736540 h 10019"/>
              <a:gd name="T82" fmla="*/ 76309309 w 10045"/>
              <a:gd name="T83" fmla="*/ 71293012 h 10019"/>
              <a:gd name="T84" fmla="*/ 76309309 w 10045"/>
              <a:gd name="T85" fmla="*/ 64787162 h 10019"/>
              <a:gd name="T86" fmla="*/ 73582815 w 10045"/>
              <a:gd name="T87" fmla="*/ 45368270 h 10019"/>
              <a:gd name="T88" fmla="*/ 73582815 w 10045"/>
              <a:gd name="T89" fmla="*/ 32405899 h 10019"/>
              <a:gd name="T90" fmla="*/ 62683594 w 10045"/>
              <a:gd name="T91" fmla="*/ 19443557 h 10019"/>
              <a:gd name="T92" fmla="*/ 51784352 w 10045"/>
              <a:gd name="T93" fmla="*/ 32405899 h 10019"/>
              <a:gd name="T94" fmla="*/ 46330967 w 10045"/>
              <a:gd name="T95" fmla="*/ 25924713 h 10019"/>
              <a:gd name="T96" fmla="*/ 46330967 w 10045"/>
              <a:gd name="T97" fmla="*/ 12962371 h 10019"/>
              <a:gd name="T98" fmla="*/ 38158617 w 10045"/>
              <a:gd name="T99" fmla="*/ 6481186 h 10019"/>
              <a:gd name="T100" fmla="*/ 38158617 w 10045"/>
              <a:gd name="T101" fmla="*/ 6481186 h 10019"/>
              <a:gd name="T102" fmla="*/ 32705232 w 10045"/>
              <a:gd name="T103" fmla="*/ 0 h 10019"/>
              <a:gd name="T104" fmla="*/ 29978341 w 10045"/>
              <a:gd name="T105" fmla="*/ 6481186 h 10019"/>
              <a:gd name="T106" fmla="*/ 29978341 w 10045"/>
              <a:gd name="T107" fmla="*/ 6481186 h 10019"/>
              <a:gd name="T108" fmla="*/ 27251848 w 10045"/>
              <a:gd name="T109" fmla="*/ 32405899 h 10019"/>
              <a:gd name="T110" fmla="*/ 24524957 w 10045"/>
              <a:gd name="T111" fmla="*/ 45368270 h 10019"/>
              <a:gd name="T112" fmla="*/ 19079518 w 10045"/>
              <a:gd name="T113" fmla="*/ 45368270 h 10019"/>
              <a:gd name="T114" fmla="*/ 13625735 w 10045"/>
              <a:gd name="T115" fmla="*/ 45368270 h 10019"/>
              <a:gd name="T116" fmla="*/ 13625735 w 10045"/>
              <a:gd name="T117" fmla="*/ 51849456 h 10019"/>
              <a:gd name="T118" fmla="*/ 13625735 w 10045"/>
              <a:gd name="T119" fmla="*/ 64787162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1" name="Freeform 345"/>
          <p:cNvSpPr>
            <a:spLocks/>
          </p:cNvSpPr>
          <p:nvPr/>
        </p:nvSpPr>
        <p:spPr bwMode="auto">
          <a:xfrm>
            <a:off x="4789488" y="3333750"/>
            <a:ext cx="66675" cy="90488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2" name="Freeform 346"/>
          <p:cNvSpPr>
            <a:spLocks/>
          </p:cNvSpPr>
          <p:nvPr/>
        </p:nvSpPr>
        <p:spPr bwMode="auto">
          <a:xfrm rot="20966185">
            <a:off x="5124450" y="3714750"/>
            <a:ext cx="139700" cy="144463"/>
          </a:xfrm>
          <a:custGeom>
            <a:avLst/>
            <a:gdLst>
              <a:gd name="T0" fmla="*/ 40259588 w 9874"/>
              <a:gd name="T1" fmla="*/ 3222024 h 10000"/>
              <a:gd name="T2" fmla="*/ 41079255 w 9874"/>
              <a:gd name="T3" fmla="*/ 2143737 h 10000"/>
              <a:gd name="T4" fmla="*/ 38370811 w 9874"/>
              <a:gd name="T5" fmla="*/ 2139192 h 10000"/>
              <a:gd name="T6" fmla="*/ 36665044 w 9874"/>
              <a:gd name="T7" fmla="*/ 0 h 10000"/>
              <a:gd name="T8" fmla="*/ 24138425 w 9874"/>
              <a:gd name="T9" fmla="*/ 1310622 h 10000"/>
              <a:gd name="T10" fmla="*/ 16179574 w 9874"/>
              <a:gd name="T11" fmla="*/ 4795722 h 10000"/>
              <a:gd name="T12" fmla="*/ 6935240 w 9874"/>
              <a:gd name="T13" fmla="*/ 6961386 h 10000"/>
              <a:gd name="T14" fmla="*/ 6935240 w 9874"/>
              <a:gd name="T15" fmla="*/ 9131056 h 10000"/>
              <a:gd name="T16" fmla="*/ 4622030 w 9874"/>
              <a:gd name="T17" fmla="*/ 13470920 h 10000"/>
              <a:gd name="T18" fmla="*/ 0 w 9874"/>
              <a:gd name="T19" fmla="*/ 17806517 h 10000"/>
              <a:gd name="T20" fmla="*/ 4622030 w 9874"/>
              <a:gd name="T21" fmla="*/ 24316313 h 10000"/>
              <a:gd name="T22" fmla="*/ 13866364 w 9874"/>
              <a:gd name="T23" fmla="*/ 26485983 h 10000"/>
              <a:gd name="T24" fmla="*/ 9244318 w 9874"/>
              <a:gd name="T25" fmla="*/ 30821579 h 10000"/>
              <a:gd name="T26" fmla="*/ 9244318 w 9874"/>
              <a:gd name="T27" fmla="*/ 39496761 h 10000"/>
              <a:gd name="T28" fmla="*/ 18492783 w 9874"/>
              <a:gd name="T29" fmla="*/ 43836625 h 10000"/>
              <a:gd name="T30" fmla="*/ 23110682 w 9874"/>
              <a:gd name="T31" fmla="*/ 39496761 h 10000"/>
              <a:gd name="T32" fmla="*/ 23110682 w 9874"/>
              <a:gd name="T33" fmla="*/ 35161443 h 10000"/>
              <a:gd name="T34" fmla="*/ 32354999 w 9874"/>
              <a:gd name="T35" fmla="*/ 30821579 h 10000"/>
              <a:gd name="T36" fmla="*/ 23110682 w 9874"/>
              <a:gd name="T37" fmla="*/ 22146381 h 10000"/>
              <a:gd name="T38" fmla="*/ 23110682 w 9874"/>
              <a:gd name="T39" fmla="*/ 17806517 h 10000"/>
              <a:gd name="T40" fmla="*/ 18492783 w 9874"/>
              <a:gd name="T41" fmla="*/ 11300988 h 10000"/>
              <a:gd name="T42" fmla="*/ 32354999 w 9874"/>
              <a:gd name="T43" fmla="*/ 9131056 h 10000"/>
              <a:gd name="T44" fmla="*/ 38075353 w 9874"/>
              <a:gd name="T45" fmla="*/ 7794223 h 10000"/>
              <a:gd name="T46" fmla="*/ 38187800 w 9874"/>
              <a:gd name="T47" fmla="*/ 4979936 h 10000"/>
              <a:gd name="T48" fmla="*/ 39161265 w 9874"/>
              <a:gd name="T49" fmla="*/ 3949787 h 10000"/>
              <a:gd name="T50" fmla="*/ 40259588 w 9874"/>
              <a:gd name="T51" fmla="*/ 322202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3" name="Freeform 351"/>
          <p:cNvSpPr>
            <a:spLocks/>
          </p:cNvSpPr>
          <p:nvPr/>
        </p:nvSpPr>
        <p:spPr bwMode="auto">
          <a:xfrm>
            <a:off x="5116513" y="3492500"/>
            <a:ext cx="179387" cy="147638"/>
          </a:xfrm>
          <a:custGeom>
            <a:avLst/>
            <a:gdLst>
              <a:gd name="T0" fmla="*/ 76535066 w 10000"/>
              <a:gd name="T1" fmla="*/ 22574748 h 10000"/>
              <a:gd name="T2" fmla="*/ 83691327 w 10000"/>
              <a:gd name="T3" fmla="*/ 19197435 h 10000"/>
              <a:gd name="T4" fmla="*/ 82314503 w 10000"/>
              <a:gd name="T5" fmla="*/ 11073437 h 10000"/>
              <a:gd name="T6" fmla="*/ 61804450 w 10000"/>
              <a:gd name="T7" fmla="*/ 0 h 10000"/>
              <a:gd name="T8" fmla="*/ 47671854 w 10000"/>
              <a:gd name="T9" fmla="*/ 3400804 h 10000"/>
              <a:gd name="T10" fmla="*/ 21707381 w 10000"/>
              <a:gd name="T11" fmla="*/ 5317827 h 10000"/>
              <a:gd name="T12" fmla="*/ 18817447 w 10000"/>
              <a:gd name="T13" fmla="*/ 3400804 h 10000"/>
              <a:gd name="T14" fmla="*/ 10156903 w 10000"/>
              <a:gd name="T15" fmla="*/ 12985361 h 10000"/>
              <a:gd name="T16" fmla="*/ 4385841 w 10000"/>
              <a:gd name="T17" fmla="*/ 20657725 h 10000"/>
              <a:gd name="T18" fmla="*/ 4120806 w 10000"/>
              <a:gd name="T19" fmla="*/ 21894580 h 10000"/>
              <a:gd name="T20" fmla="*/ 3607896 w 10000"/>
              <a:gd name="T21" fmla="*/ 22912274 h 10000"/>
              <a:gd name="T22" fmla="*/ 17202 w 10000"/>
              <a:gd name="T23" fmla="*/ 24567662 h 10000"/>
              <a:gd name="T24" fmla="*/ 15295111 w 10000"/>
              <a:gd name="T25" fmla="*/ 39146671 h 10000"/>
              <a:gd name="T26" fmla="*/ 24579703 w 10000"/>
              <a:gd name="T27" fmla="*/ 41743575 h 10000"/>
              <a:gd name="T28" fmla="*/ 27136223 w 10000"/>
              <a:gd name="T29" fmla="*/ 45372897 h 10000"/>
              <a:gd name="T30" fmla="*/ 47774616 w 10000"/>
              <a:gd name="T31" fmla="*/ 47532320 h 10000"/>
              <a:gd name="T32" fmla="*/ 73653959 w 10000"/>
              <a:gd name="T33" fmla="*/ 43660615 h 10000"/>
              <a:gd name="T34" fmla="*/ 76535066 w 10000"/>
              <a:gd name="T35" fmla="*/ 32159304 h 10000"/>
              <a:gd name="T36" fmla="*/ 82314503 w 10000"/>
              <a:gd name="T37" fmla="*/ 30242282 h 10000"/>
              <a:gd name="T38" fmla="*/ 81374265 w 10000"/>
              <a:gd name="T39" fmla="*/ 27526155 h 10000"/>
              <a:gd name="T40" fmla="*/ 76535066 w 10000"/>
              <a:gd name="T41" fmla="*/ 22574748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" name="Freeform 353"/>
          <p:cNvSpPr>
            <a:spLocks/>
          </p:cNvSpPr>
          <p:nvPr/>
        </p:nvSpPr>
        <p:spPr bwMode="auto">
          <a:xfrm>
            <a:off x="4933950" y="3424238"/>
            <a:ext cx="139700" cy="71437"/>
          </a:xfrm>
          <a:custGeom>
            <a:avLst/>
            <a:gdLst>
              <a:gd name="T0" fmla="*/ 35895344 w 10569"/>
              <a:gd name="T1" fmla="*/ 3260169 h 10092"/>
              <a:gd name="T2" fmla="*/ 26280492 w 10569"/>
              <a:gd name="T3" fmla="*/ 1833956 h 10092"/>
              <a:gd name="T4" fmla="*/ 20105975 w 10569"/>
              <a:gd name="T5" fmla="*/ 917244 h 10092"/>
              <a:gd name="T6" fmla="*/ 13931458 w 10569"/>
              <a:gd name="T7" fmla="*/ 0 h 10092"/>
              <a:gd name="T8" fmla="*/ 13931458 w 10569"/>
              <a:gd name="T9" fmla="*/ 458319 h 10092"/>
              <a:gd name="T10" fmla="*/ 10844432 w 10569"/>
              <a:gd name="T11" fmla="*/ 0 h 10092"/>
              <a:gd name="T12" fmla="*/ 9298989 w 10569"/>
              <a:gd name="T13" fmla="*/ 458319 h 10092"/>
              <a:gd name="T14" fmla="*/ 6211738 w 10569"/>
              <a:gd name="T15" fmla="*/ 917244 h 10092"/>
              <a:gd name="T16" fmla="*/ 3124487 w 10569"/>
              <a:gd name="T17" fmla="*/ 1375637 h 10092"/>
              <a:gd name="T18" fmla="*/ 37446 w 10569"/>
              <a:gd name="T19" fmla="*/ 1833956 h 10092"/>
              <a:gd name="T20" fmla="*/ 1582663 w 10569"/>
              <a:gd name="T21" fmla="*/ 2453523 h 10092"/>
              <a:gd name="T22" fmla="*/ 4489881 w 10569"/>
              <a:gd name="T23" fmla="*/ 3289878 h 10092"/>
              <a:gd name="T24" fmla="*/ 7757166 w 10569"/>
              <a:gd name="T25" fmla="*/ 4585157 h 10092"/>
              <a:gd name="T26" fmla="*/ 9298989 w 10569"/>
              <a:gd name="T27" fmla="*/ 5044081 h 10092"/>
              <a:gd name="T28" fmla="*/ 10925872 w 10569"/>
              <a:gd name="T29" fmla="*/ 5553050 h 10092"/>
              <a:gd name="T30" fmla="*/ 16641728 w 10569"/>
              <a:gd name="T31" fmla="*/ 5499121 h 10092"/>
              <a:gd name="T32" fmla="*/ 18812093 w 10569"/>
              <a:gd name="T33" fmla="*/ 5040196 h 10092"/>
              <a:gd name="T34" fmla="*/ 21742997 w 10569"/>
              <a:gd name="T35" fmla="*/ 5177763 h 10092"/>
              <a:gd name="T36" fmla="*/ 21916272 w 10569"/>
              <a:gd name="T37" fmla="*/ 5191006 h 10092"/>
              <a:gd name="T38" fmla="*/ 22833159 w 10569"/>
              <a:gd name="T39" fmla="*/ 5285081 h 10092"/>
              <a:gd name="T40" fmla="*/ 26351779 w 10569"/>
              <a:gd name="T41" fmla="*/ 5526089 h 10092"/>
              <a:gd name="T42" fmla="*/ 29727586 w 10569"/>
              <a:gd name="T43" fmla="*/ 5147523 h 10092"/>
              <a:gd name="T44" fmla="*/ 35290700 w 10569"/>
              <a:gd name="T45" fmla="*/ 5368719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" name="Freeform 354"/>
          <p:cNvSpPr>
            <a:spLocks/>
          </p:cNvSpPr>
          <p:nvPr/>
        </p:nvSpPr>
        <p:spPr bwMode="auto">
          <a:xfrm>
            <a:off x="5033963" y="3498850"/>
            <a:ext cx="120650" cy="84138"/>
          </a:xfrm>
          <a:custGeom>
            <a:avLst/>
            <a:gdLst>
              <a:gd name="T0" fmla="*/ 19546837 w 9980"/>
              <a:gd name="T1" fmla="*/ 0 h 10000"/>
              <a:gd name="T2" fmla="*/ 15929452 w 9980"/>
              <a:gd name="T3" fmla="*/ 1326499 h 10000"/>
              <a:gd name="T4" fmla="*/ 10695094 w 9980"/>
              <a:gd name="T5" fmla="*/ 1927289 h 10000"/>
              <a:gd name="T6" fmla="*/ 6765918 w 9980"/>
              <a:gd name="T7" fmla="*/ 2528164 h 10000"/>
              <a:gd name="T8" fmla="*/ 4147500 w 9980"/>
              <a:gd name="T9" fmla="*/ 2309784 h 10000"/>
              <a:gd name="T10" fmla="*/ 2839634 w 9980"/>
              <a:gd name="T11" fmla="*/ 1927289 h 10000"/>
              <a:gd name="T12" fmla="*/ 1529069 w 9980"/>
              <a:gd name="T13" fmla="*/ 3128039 h 10000"/>
              <a:gd name="T14" fmla="*/ 218517 w 9980"/>
              <a:gd name="T15" fmla="*/ 4930483 h 10000"/>
              <a:gd name="T16" fmla="*/ 58608 w 9980"/>
              <a:gd name="T17" fmla="*/ 5184610 h 10000"/>
              <a:gd name="T18" fmla="*/ 831183 w 9980"/>
              <a:gd name="T19" fmla="*/ 5914673 h 10000"/>
              <a:gd name="T20" fmla="*/ 4379234 w 9980"/>
              <a:gd name="T21" fmla="*/ 8205226 h 10000"/>
              <a:gd name="T22" fmla="*/ 9616277 w 9980"/>
              <a:gd name="T23" fmla="*/ 8732701 h 10000"/>
              <a:gd name="T24" fmla="*/ 11691362 w 9980"/>
              <a:gd name="T25" fmla="*/ 8224457 h 10000"/>
              <a:gd name="T26" fmla="*/ 16006632 w 9980"/>
              <a:gd name="T27" fmla="*/ 7478697 h 10000"/>
              <a:gd name="T28" fmla="*/ 16313055 w 9980"/>
              <a:gd name="T29" fmla="*/ 7478697 h 10000"/>
              <a:gd name="T30" fmla="*/ 19858435 w 9980"/>
              <a:gd name="T31" fmla="*/ 6732022 h 10000"/>
              <a:gd name="T32" fmla="*/ 22477047 w 9980"/>
              <a:gd name="T33" fmla="*/ 4329703 h 10000"/>
              <a:gd name="T34" fmla="*/ 26406029 w 9980"/>
              <a:gd name="T35" fmla="*/ 1326499 h 10000"/>
              <a:gd name="T36" fmla="*/ 25865368 w 9980"/>
              <a:gd name="T37" fmla="*/ 109147 h 10000"/>
              <a:gd name="T38" fmla="*/ 24315043 w 9980"/>
              <a:gd name="T39" fmla="*/ 289960 h 10000"/>
              <a:gd name="T40" fmla="*/ 1954683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6" name="Freeform 355"/>
          <p:cNvSpPr>
            <a:spLocks/>
          </p:cNvSpPr>
          <p:nvPr/>
        </p:nvSpPr>
        <p:spPr bwMode="auto">
          <a:xfrm>
            <a:off x="5037138" y="3463925"/>
            <a:ext cx="117475" cy="61913"/>
          </a:xfrm>
          <a:custGeom>
            <a:avLst/>
            <a:gdLst>
              <a:gd name="T0" fmla="*/ 14753551 w 10000"/>
              <a:gd name="T1" fmla="*/ 221096 h 9595"/>
              <a:gd name="T2" fmla="*/ 11909822 w 10000"/>
              <a:gd name="T3" fmla="*/ 35191 h 9595"/>
              <a:gd name="T4" fmla="*/ 9391507 w 10000"/>
              <a:gd name="T5" fmla="*/ 37469 h 9595"/>
              <a:gd name="T6" fmla="*/ 6706745 w 10000"/>
              <a:gd name="T7" fmla="*/ 221096 h 9595"/>
              <a:gd name="T8" fmla="*/ 5366857 w 10000"/>
              <a:gd name="T9" fmla="*/ 1062251 h 9595"/>
              <a:gd name="T10" fmla="*/ 0 w 10000"/>
              <a:gd name="T11" fmla="*/ 1903829 h 9595"/>
              <a:gd name="T12" fmla="*/ 1342381 w 10000"/>
              <a:gd name="T13" fmla="*/ 2744978 h 9595"/>
              <a:gd name="T14" fmla="*/ 2325917 w 10000"/>
              <a:gd name="T15" fmla="*/ 3250351 h 9595"/>
              <a:gd name="T16" fmla="*/ 4794266 w 10000"/>
              <a:gd name="T17" fmla="*/ 3632346 h 9595"/>
              <a:gd name="T18" fmla="*/ 10529383 w 10000"/>
              <a:gd name="T19" fmla="*/ 3127344 h 9595"/>
              <a:gd name="T20" fmla="*/ 14824866 w 10000"/>
              <a:gd name="T21" fmla="*/ 2897184 h 9595"/>
              <a:gd name="T22" fmla="*/ 16939344 w 10000"/>
              <a:gd name="T23" fmla="*/ 2073784 h 9595"/>
              <a:gd name="T24" fmla="*/ 21890456 w 10000"/>
              <a:gd name="T25" fmla="*/ 2243747 h 9595"/>
              <a:gd name="T26" fmla="*/ 23289738 w 10000"/>
              <a:gd name="T27" fmla="*/ 1882630 h 9595"/>
              <a:gd name="T28" fmla="*/ 23370468 w 10000"/>
              <a:gd name="T29" fmla="*/ 1483201 h 9595"/>
              <a:gd name="T30" fmla="*/ 23726819 w 10000"/>
              <a:gd name="T31" fmla="*/ 815451 h 9595"/>
              <a:gd name="T32" fmla="*/ 20379494 w 10000"/>
              <a:gd name="T33" fmla="*/ 459583 h 9595"/>
              <a:gd name="T34" fmla="*/ 20120408 w 10000"/>
              <a:gd name="T35" fmla="*/ 221096 h 9595"/>
              <a:gd name="T36" fmla="*/ 14753551 w 10000"/>
              <a:gd name="T37" fmla="*/ 221096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7" name="Freeform 356"/>
          <p:cNvSpPr>
            <a:spLocks/>
          </p:cNvSpPr>
          <p:nvPr/>
        </p:nvSpPr>
        <p:spPr bwMode="auto">
          <a:xfrm>
            <a:off x="5168900" y="3622675"/>
            <a:ext cx="160338" cy="123825"/>
          </a:xfrm>
          <a:custGeom>
            <a:avLst/>
            <a:gdLst>
              <a:gd name="T0" fmla="*/ 22159047 w 10000"/>
              <a:gd name="T1" fmla="*/ 1471825 h 10000"/>
              <a:gd name="T2" fmla="*/ 5539588 w 10000"/>
              <a:gd name="T3" fmla="*/ 1471825 h 10000"/>
              <a:gd name="T4" fmla="*/ 0 w 10000"/>
              <a:gd name="T5" fmla="*/ 0 h 10000"/>
              <a:gd name="T6" fmla="*/ 0 w 10000"/>
              <a:gd name="T7" fmla="*/ 2940641 h 10000"/>
              <a:gd name="T8" fmla="*/ 2772971 w 10000"/>
              <a:gd name="T9" fmla="*/ 7356103 h 10000"/>
              <a:gd name="T10" fmla="*/ 4138115 w 10000"/>
              <a:gd name="T11" fmla="*/ 12109724 h 10000"/>
              <a:gd name="T12" fmla="*/ 2772971 w 10000"/>
              <a:gd name="T13" fmla="*/ 14954558 h 10000"/>
              <a:gd name="T14" fmla="*/ 5539588 w 10000"/>
              <a:gd name="T15" fmla="*/ 17897996 h 10000"/>
              <a:gd name="T16" fmla="*/ 9738697 w 10000"/>
              <a:gd name="T17" fmla="*/ 21659295 h 10000"/>
              <a:gd name="T18" fmla="*/ 25047652 w 10000"/>
              <a:gd name="T19" fmla="*/ 18924256 h 10000"/>
              <a:gd name="T20" fmla="*/ 27107390 w 10000"/>
              <a:gd name="T21" fmla="*/ 19930961 h 10000"/>
              <a:gd name="T22" fmla="*/ 30532582 w 10000"/>
              <a:gd name="T23" fmla="*/ 19950516 h 10000"/>
              <a:gd name="T24" fmla="*/ 30471606 w 10000"/>
              <a:gd name="T25" fmla="*/ 20838638 h 10000"/>
              <a:gd name="T26" fmla="*/ 27698635 w 10000"/>
              <a:gd name="T27" fmla="*/ 22310463 h 10000"/>
              <a:gd name="T28" fmla="*/ 30471606 w 10000"/>
              <a:gd name="T29" fmla="*/ 28194755 h 10000"/>
              <a:gd name="T30" fmla="*/ 41551111 w 10000"/>
              <a:gd name="T31" fmla="*/ 23782288 h 10000"/>
              <a:gd name="T32" fmla="*/ 52630635 w 10000"/>
              <a:gd name="T33" fmla="*/ 23782288 h 10000"/>
              <a:gd name="T34" fmla="*/ 58170241 w 10000"/>
              <a:gd name="T35" fmla="*/ 19369822 h 10000"/>
              <a:gd name="T36" fmla="*/ 60943194 w 10000"/>
              <a:gd name="T37" fmla="*/ 19369822 h 10000"/>
              <a:gd name="T38" fmla="*/ 44324082 w 10000"/>
              <a:gd name="T39" fmla="*/ 16426171 h 10000"/>
              <a:gd name="T40" fmla="*/ 41551111 w 10000"/>
              <a:gd name="T41" fmla="*/ 8824933 h 10000"/>
              <a:gd name="T42" fmla="*/ 52630635 w 10000"/>
              <a:gd name="T43" fmla="*/ 2940641 h 10000"/>
              <a:gd name="T44" fmla="*/ 36011194 w 10000"/>
              <a:gd name="T45" fmla="*/ 0 h 10000"/>
              <a:gd name="T46" fmla="*/ 22159047 w 10000"/>
              <a:gd name="T47" fmla="*/ 1471825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8" name="Freeform 361"/>
          <p:cNvSpPr>
            <a:spLocks/>
          </p:cNvSpPr>
          <p:nvPr/>
        </p:nvSpPr>
        <p:spPr bwMode="auto">
          <a:xfrm>
            <a:off x="4811713" y="3522663"/>
            <a:ext cx="100012" cy="57150"/>
          </a:xfrm>
          <a:custGeom>
            <a:avLst/>
            <a:gdLst>
              <a:gd name="T0" fmla="*/ 11660715 w 10000"/>
              <a:gd name="T1" fmla="*/ 642479 h 11466"/>
              <a:gd name="T2" fmla="*/ 10601051 w 10000"/>
              <a:gd name="T3" fmla="*/ 411497 h 11466"/>
              <a:gd name="T4" fmla="*/ 8480157 w 10000"/>
              <a:gd name="T5" fmla="*/ 180516 h 11466"/>
              <a:gd name="T6" fmla="*/ 5403601 w 10000"/>
              <a:gd name="T7" fmla="*/ 359942 h 11466"/>
              <a:gd name="T8" fmla="*/ 4815962 w 10000"/>
              <a:gd name="T9" fmla="*/ 0 h 11466"/>
              <a:gd name="T10" fmla="*/ 3180420 w 10000"/>
              <a:gd name="T11" fmla="*/ 347017 h 11466"/>
              <a:gd name="T12" fmla="*/ 0 w 10000"/>
              <a:gd name="T13" fmla="*/ 1104441 h 11466"/>
              <a:gd name="T14" fmla="*/ 0 w 10000"/>
              <a:gd name="T15" fmla="*/ 1566369 h 11466"/>
              <a:gd name="T16" fmla="*/ 2120756 w 10000"/>
              <a:gd name="T17" fmla="*/ 1566369 h 11466"/>
              <a:gd name="T18" fmla="*/ 3128551 w 10000"/>
              <a:gd name="T19" fmla="*/ 2118686 h 11466"/>
              <a:gd name="T20" fmla="*/ 4240084 w 10000"/>
              <a:gd name="T21" fmla="*/ 2028332 h 11466"/>
              <a:gd name="T22" fmla="*/ 6583589 w 10000"/>
              <a:gd name="T23" fmla="*/ 1669485 h 11466"/>
              <a:gd name="T24" fmla="*/ 7800541 w 10000"/>
              <a:gd name="T25" fmla="*/ 1874785 h 11466"/>
              <a:gd name="T26" fmla="*/ 11660715 w 10000"/>
              <a:gd name="T27" fmla="*/ 1566369 h 11466"/>
              <a:gd name="T28" fmla="*/ 13781471 w 10000"/>
              <a:gd name="T29" fmla="*/ 1335388 h 11466"/>
              <a:gd name="T30" fmla="*/ 14841135 w 10000"/>
              <a:gd name="T31" fmla="*/ 1335388 h 11466"/>
              <a:gd name="T32" fmla="*/ 13781471 w 10000"/>
              <a:gd name="T33" fmla="*/ 1104441 h 11466"/>
              <a:gd name="T34" fmla="*/ 11660715 w 10000"/>
              <a:gd name="T35" fmla="*/ 642479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9" name="Freeform 363"/>
          <p:cNvSpPr>
            <a:spLocks/>
          </p:cNvSpPr>
          <p:nvPr/>
        </p:nvSpPr>
        <p:spPr bwMode="auto">
          <a:xfrm>
            <a:off x="4760913" y="3394075"/>
            <a:ext cx="63500" cy="65088"/>
          </a:xfrm>
          <a:custGeom>
            <a:avLst/>
            <a:gdLst>
              <a:gd name="T0" fmla="*/ 853877 w 10056"/>
              <a:gd name="T1" fmla="*/ 1901050 h 10000"/>
              <a:gd name="T2" fmla="*/ 1199163 w 10056"/>
              <a:gd name="T3" fmla="*/ 2661744 h 10000"/>
              <a:gd name="T4" fmla="*/ 1890040 w 10056"/>
              <a:gd name="T5" fmla="*/ 3041860 h 10000"/>
              <a:gd name="T6" fmla="*/ 2519852 w 10056"/>
              <a:gd name="T7" fmla="*/ 3533440 h 10000"/>
              <a:gd name="T8" fmla="*/ 3168589 w 10056"/>
              <a:gd name="T9" fmla="*/ 4158958 h 10000"/>
              <a:gd name="T10" fmla="*/ 3574230 w 10056"/>
              <a:gd name="T11" fmla="*/ 3130881 h 10000"/>
              <a:gd name="T12" fmla="*/ 3333712 w 10056"/>
              <a:gd name="T13" fmla="*/ 2370194 h 10000"/>
              <a:gd name="T14" fmla="*/ 3594263 w 10056"/>
              <a:gd name="T15" fmla="*/ 1365000 h 10000"/>
              <a:gd name="T16" fmla="*/ 3087789 w 10056"/>
              <a:gd name="T17" fmla="*/ 984817 h 10000"/>
              <a:gd name="T18" fmla="*/ 2580612 w 10056"/>
              <a:gd name="T19" fmla="*/ 760247 h 10000"/>
              <a:gd name="T20" fmla="*/ 1890040 w 10056"/>
              <a:gd name="T21" fmla="*/ 380123 h 10000"/>
              <a:gd name="T22" fmla="*/ 1199163 w 10056"/>
              <a:gd name="T23" fmla="*/ 380123 h 10000"/>
              <a:gd name="T24" fmla="*/ 853877 w 10056"/>
              <a:gd name="T25" fmla="*/ 0 h 10000"/>
              <a:gd name="T26" fmla="*/ 163355 w 10056"/>
              <a:gd name="T27" fmla="*/ 380123 h 10000"/>
              <a:gd name="T28" fmla="*/ 0 w 10056"/>
              <a:gd name="T29" fmla="*/ 403835 h 10000"/>
              <a:gd name="T30" fmla="*/ 325253 w 10056"/>
              <a:gd name="T31" fmla="*/ 1431913 h 10000"/>
              <a:gd name="T32" fmla="*/ 853877 w 10056"/>
              <a:gd name="T33" fmla="*/ 1901050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0" name="Freeform 252"/>
          <p:cNvSpPr>
            <a:spLocks/>
          </p:cNvSpPr>
          <p:nvPr/>
        </p:nvSpPr>
        <p:spPr bwMode="auto">
          <a:xfrm rot="21133526">
            <a:off x="4965700" y="3549650"/>
            <a:ext cx="77788" cy="4127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12593"/>
              <a:gd name="T28" fmla="*/ 0 h 1229193"/>
              <a:gd name="T29" fmla="*/ 1912593 w 1912593"/>
              <a:gd name="T30" fmla="*/ 1229193 h 1229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1" name="Freeform 253"/>
          <p:cNvSpPr>
            <a:spLocks/>
          </p:cNvSpPr>
          <p:nvPr/>
        </p:nvSpPr>
        <p:spPr bwMode="auto">
          <a:xfrm>
            <a:off x="4968875" y="3557588"/>
            <a:ext cx="125413" cy="13017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44175"/>
              <a:gd name="T61" fmla="*/ 0 h 3780713"/>
              <a:gd name="T62" fmla="*/ 3644175 w 3644175"/>
              <a:gd name="T63" fmla="*/ 3780713 h 3780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2" name="Freeform 254"/>
          <p:cNvSpPr>
            <a:spLocks/>
          </p:cNvSpPr>
          <p:nvPr/>
        </p:nvSpPr>
        <p:spPr bwMode="auto">
          <a:xfrm>
            <a:off x="5021263" y="3603625"/>
            <a:ext cx="85725" cy="857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98426"/>
              <a:gd name="T25" fmla="*/ 0 h 2488994"/>
              <a:gd name="T26" fmla="*/ 2398426 w 2398426"/>
              <a:gd name="T27" fmla="*/ 2488994 h 248899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3" name="Freeform 255"/>
          <p:cNvSpPr>
            <a:spLocks/>
          </p:cNvSpPr>
          <p:nvPr/>
        </p:nvSpPr>
        <p:spPr bwMode="auto">
          <a:xfrm rot="286500">
            <a:off x="5083175" y="3656013"/>
            <a:ext cx="39688" cy="52387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9245"/>
              <a:gd name="T16" fmla="*/ 0 h 1506961"/>
              <a:gd name="T17" fmla="*/ 1259245 w 1259245"/>
              <a:gd name="T18" fmla="*/ 1506961 h 1506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4" name="Freeform 256"/>
          <p:cNvSpPr>
            <a:spLocks/>
          </p:cNvSpPr>
          <p:nvPr/>
        </p:nvSpPr>
        <p:spPr bwMode="auto">
          <a:xfrm>
            <a:off x="5084763" y="3567113"/>
            <a:ext cx="63500" cy="5080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8899"/>
              <a:gd name="T19" fmla="*/ 0 h 1259174"/>
              <a:gd name="T20" fmla="*/ 1678899 w 1678899"/>
              <a:gd name="T21" fmla="*/ 1259174 h 1259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5" name="Freeform 257"/>
          <p:cNvSpPr>
            <a:spLocks/>
          </p:cNvSpPr>
          <p:nvPr/>
        </p:nvSpPr>
        <p:spPr bwMode="auto">
          <a:xfrm>
            <a:off x="5095875" y="3613150"/>
            <a:ext cx="88900" cy="85725"/>
          </a:xfrm>
          <a:custGeom>
            <a:avLst/>
            <a:gdLst>
              <a:gd name="T0" fmla="*/ 0 w 2578308"/>
              <a:gd name="T1" fmla="*/ 0 h 2368446"/>
              <a:gd name="T2" fmla="*/ 15 w 2578308"/>
              <a:gd name="T3" fmla="*/ 78 h 2368446"/>
              <a:gd name="T4" fmla="*/ 6 w 2578308"/>
              <a:gd name="T5" fmla="*/ 86 h 2368446"/>
              <a:gd name="T6" fmla="*/ 50 w 2578308"/>
              <a:gd name="T7" fmla="*/ 127 h 2368446"/>
              <a:gd name="T8" fmla="*/ 65 w 2578308"/>
              <a:gd name="T9" fmla="*/ 104 h 2368446"/>
              <a:gd name="T10" fmla="*/ 101 w 2578308"/>
              <a:gd name="T11" fmla="*/ 138 h 2368446"/>
              <a:gd name="T12" fmla="*/ 95 w 2578308"/>
              <a:gd name="T13" fmla="*/ 161 h 2368446"/>
              <a:gd name="T14" fmla="*/ 136 w 2578308"/>
              <a:gd name="T15" fmla="*/ 154 h 2368446"/>
              <a:gd name="T16" fmla="*/ 150 w 2578308"/>
              <a:gd name="T17" fmla="*/ 103 h 2368446"/>
              <a:gd name="T18" fmla="*/ 123 w 2578308"/>
              <a:gd name="T19" fmla="*/ 15 h 2368446"/>
              <a:gd name="T20" fmla="*/ 84 w 2578308"/>
              <a:gd name="T21" fmla="*/ 1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6" name="Freeform 258"/>
          <p:cNvSpPr>
            <a:spLocks/>
          </p:cNvSpPr>
          <p:nvPr/>
        </p:nvSpPr>
        <p:spPr bwMode="auto">
          <a:xfrm>
            <a:off x="5119688" y="3665538"/>
            <a:ext cx="34925" cy="44450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7536"/>
              <a:gd name="T19" fmla="*/ 0 h 1184223"/>
              <a:gd name="T20" fmla="*/ 1097536 w 1097536"/>
              <a:gd name="T21" fmla="*/ 1184223 h 11842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7" name="Freeform 259"/>
          <p:cNvSpPr>
            <a:spLocks/>
          </p:cNvSpPr>
          <p:nvPr/>
        </p:nvSpPr>
        <p:spPr bwMode="auto">
          <a:xfrm>
            <a:off x="5135563" y="3689350"/>
            <a:ext cx="57150" cy="5397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52882"/>
              <a:gd name="T34" fmla="*/ 0 h 1521018"/>
              <a:gd name="T35" fmla="*/ 1852882 w 1852882"/>
              <a:gd name="T36" fmla="*/ 1521018 h 152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8" name="Freeform 260"/>
          <p:cNvSpPr>
            <a:spLocks/>
          </p:cNvSpPr>
          <p:nvPr/>
        </p:nvSpPr>
        <p:spPr bwMode="auto">
          <a:xfrm>
            <a:off x="5100638" y="3681413"/>
            <a:ext cx="47625" cy="96837"/>
          </a:xfrm>
          <a:custGeom>
            <a:avLst/>
            <a:gdLst>
              <a:gd name="T0" fmla="*/ 0 w 444747"/>
              <a:gd name="T1" fmla="*/ 6 h 900169"/>
              <a:gd name="T2" fmla="*/ 3 w 444747"/>
              <a:gd name="T3" fmla="*/ 8 h 900169"/>
              <a:gd name="T4" fmla="*/ 3 w 444747"/>
              <a:gd name="T5" fmla="*/ 19 h 900169"/>
              <a:gd name="T6" fmla="*/ 7 w 444747"/>
              <a:gd name="T7" fmla="*/ 24 h 900169"/>
              <a:gd name="T8" fmla="*/ 8 w 444747"/>
              <a:gd name="T9" fmla="*/ 22 h 900169"/>
              <a:gd name="T10" fmla="*/ 10 w 444747"/>
              <a:gd name="T11" fmla="*/ 18 h 900169"/>
              <a:gd name="T12" fmla="*/ 9 w 444747"/>
              <a:gd name="T13" fmla="*/ 16 h 900169"/>
              <a:gd name="T14" fmla="*/ 12 w 444747"/>
              <a:gd name="T15" fmla="*/ 15 h 900169"/>
              <a:gd name="T16" fmla="*/ 8 w 444747"/>
              <a:gd name="T17" fmla="*/ 13 h 900169"/>
              <a:gd name="T18" fmla="*/ 8 w 444747"/>
              <a:gd name="T19" fmla="*/ 7 h 900169"/>
              <a:gd name="T20" fmla="*/ 5 w 444747"/>
              <a:gd name="T21" fmla="*/ 0 h 900169"/>
              <a:gd name="T22" fmla="*/ 0 w 444747"/>
              <a:gd name="T23" fmla="*/ 6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44747"/>
              <a:gd name="T37" fmla="*/ 0 h 900169"/>
              <a:gd name="T38" fmla="*/ 444747 w 444747"/>
              <a:gd name="T39" fmla="*/ 900169 h 9001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9" name="Freeform 257"/>
          <p:cNvSpPr>
            <a:spLocks/>
          </p:cNvSpPr>
          <p:nvPr/>
        </p:nvSpPr>
        <p:spPr bwMode="auto">
          <a:xfrm>
            <a:off x="4425950" y="3254375"/>
            <a:ext cx="96838" cy="14446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30" name="Freeform 258"/>
          <p:cNvSpPr>
            <a:spLocks/>
          </p:cNvSpPr>
          <p:nvPr/>
        </p:nvSpPr>
        <p:spPr bwMode="auto">
          <a:xfrm>
            <a:off x="5813425" y="2081213"/>
            <a:ext cx="382588" cy="490537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36"/>
              <a:gd name="T100" fmla="*/ 0 h 427"/>
              <a:gd name="T101" fmla="*/ 336 w 336"/>
              <a:gd name="T102" fmla="*/ 427 h 4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1" name="Freeform 259"/>
          <p:cNvSpPr>
            <a:spLocks/>
          </p:cNvSpPr>
          <p:nvPr/>
        </p:nvSpPr>
        <p:spPr bwMode="auto">
          <a:xfrm>
            <a:off x="5586413" y="4962525"/>
            <a:ext cx="146050" cy="303213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6"/>
              <a:gd name="T52" fmla="*/ 0 h 265"/>
              <a:gd name="T53" fmla="*/ 126 w 126"/>
              <a:gd name="T54" fmla="*/ 265 h 26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2" name="Freeform 266"/>
          <p:cNvSpPr>
            <a:spLocks/>
          </p:cNvSpPr>
          <p:nvPr/>
        </p:nvSpPr>
        <p:spPr bwMode="auto">
          <a:xfrm>
            <a:off x="8289925" y="5662613"/>
            <a:ext cx="158750" cy="179387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38"/>
              <a:gd name="T55" fmla="*/ 0 h 157"/>
              <a:gd name="T56" fmla="*/ 138 w 138"/>
              <a:gd name="T57" fmla="*/ 157 h 15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3" name="Freeform 267"/>
          <p:cNvSpPr>
            <a:spLocks/>
          </p:cNvSpPr>
          <p:nvPr/>
        </p:nvSpPr>
        <p:spPr bwMode="auto">
          <a:xfrm>
            <a:off x="8426450" y="5500688"/>
            <a:ext cx="111125" cy="176212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6"/>
              <a:gd name="T55" fmla="*/ 0 h 156"/>
              <a:gd name="T56" fmla="*/ 96 w 96"/>
              <a:gd name="T57" fmla="*/ 156 h 15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4" name="Freeform 268"/>
          <p:cNvSpPr>
            <a:spLocks/>
          </p:cNvSpPr>
          <p:nvPr/>
        </p:nvSpPr>
        <p:spPr bwMode="auto">
          <a:xfrm>
            <a:off x="7124700" y="4949825"/>
            <a:ext cx="868363" cy="658813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E19050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35" name="Freeform 269"/>
          <p:cNvSpPr>
            <a:spLocks/>
          </p:cNvSpPr>
          <p:nvPr/>
        </p:nvSpPr>
        <p:spPr bwMode="auto">
          <a:xfrm>
            <a:off x="7805738" y="5648325"/>
            <a:ext cx="77787" cy="104775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91"/>
              <a:gd name="T29" fmla="*/ 66 w 66"/>
              <a:gd name="T30" fmla="*/ 91 h 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" name="Freeform 271"/>
          <p:cNvSpPr>
            <a:spLocks/>
          </p:cNvSpPr>
          <p:nvPr/>
        </p:nvSpPr>
        <p:spPr bwMode="auto">
          <a:xfrm>
            <a:off x="7069138" y="4551363"/>
            <a:ext cx="198437" cy="233362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74"/>
              <a:gd name="T73" fmla="*/ 0 h 204"/>
              <a:gd name="T74" fmla="*/ 174 w 174"/>
              <a:gd name="T75" fmla="*/ 204 h 20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7" name="Freeform 274"/>
          <p:cNvSpPr>
            <a:spLocks/>
          </p:cNvSpPr>
          <p:nvPr/>
        </p:nvSpPr>
        <p:spPr bwMode="auto">
          <a:xfrm>
            <a:off x="7242175" y="4667250"/>
            <a:ext cx="123825" cy="152400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08"/>
              <a:gd name="T73" fmla="*/ 0 h 132"/>
              <a:gd name="T74" fmla="*/ 108 w 108"/>
              <a:gd name="T75" fmla="*/ 132 h 132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8" name="Freeform 275"/>
          <p:cNvSpPr>
            <a:spLocks/>
          </p:cNvSpPr>
          <p:nvPr/>
        </p:nvSpPr>
        <p:spPr bwMode="auto">
          <a:xfrm>
            <a:off x="6959600" y="4840288"/>
            <a:ext cx="233363" cy="5397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"/>
              <a:gd name="T34" fmla="*/ 0 h 8"/>
              <a:gd name="T35" fmla="*/ 34 w 34"/>
              <a:gd name="T36" fmla="*/ 8 h 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9" name="Freeform 276"/>
          <p:cNvSpPr>
            <a:spLocks/>
          </p:cNvSpPr>
          <p:nvPr/>
        </p:nvSpPr>
        <p:spPr bwMode="auto">
          <a:xfrm>
            <a:off x="3263900" y="3402013"/>
            <a:ext cx="139700" cy="158750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40" name="Freeform 277"/>
          <p:cNvSpPr>
            <a:spLocks/>
          </p:cNvSpPr>
          <p:nvPr/>
        </p:nvSpPr>
        <p:spPr bwMode="auto">
          <a:xfrm>
            <a:off x="2690813" y="4198938"/>
            <a:ext cx="241300" cy="68262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5"/>
              <a:gd name="T49" fmla="*/ 0 h 10"/>
              <a:gd name="T50" fmla="*/ 35 w 35"/>
              <a:gd name="T51" fmla="*/ 10 h 1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1" name="Freeform 278"/>
          <p:cNvSpPr>
            <a:spLocks/>
          </p:cNvSpPr>
          <p:nvPr/>
        </p:nvSpPr>
        <p:spPr bwMode="auto">
          <a:xfrm>
            <a:off x="2932113" y="4275138"/>
            <a:ext cx="150812" cy="4127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42" name="Freeform 279"/>
          <p:cNvSpPr>
            <a:spLocks/>
          </p:cNvSpPr>
          <p:nvPr/>
        </p:nvSpPr>
        <p:spPr bwMode="auto">
          <a:xfrm>
            <a:off x="4921250" y="3811588"/>
            <a:ext cx="68263" cy="3968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36"/>
              <a:gd name="T23" fmla="*/ 60 w 6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3" name="Freeform 280"/>
          <p:cNvSpPr>
            <a:spLocks/>
          </p:cNvSpPr>
          <p:nvPr/>
        </p:nvSpPr>
        <p:spPr bwMode="auto">
          <a:xfrm>
            <a:off x="4843463" y="3733800"/>
            <a:ext cx="28575" cy="53975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48"/>
              <a:gd name="T20" fmla="*/ 24 w 24"/>
              <a:gd name="T21" fmla="*/ 48 h 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4" name="Freeform 281"/>
          <p:cNvSpPr>
            <a:spLocks/>
          </p:cNvSpPr>
          <p:nvPr/>
        </p:nvSpPr>
        <p:spPr bwMode="auto">
          <a:xfrm>
            <a:off x="4837113" y="3676650"/>
            <a:ext cx="34925" cy="42863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37"/>
              <a:gd name="T17" fmla="*/ 30 w 30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5" name="Freeform 282"/>
          <p:cNvSpPr>
            <a:spLocks/>
          </p:cNvSpPr>
          <p:nvPr/>
        </p:nvSpPr>
        <p:spPr bwMode="auto">
          <a:xfrm>
            <a:off x="5538788" y="3832225"/>
            <a:ext cx="34925" cy="6350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"/>
              <a:gd name="T14" fmla="*/ 30 w 30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6" name="Rectangle 283"/>
          <p:cNvSpPr>
            <a:spLocks noChangeArrowheads="1"/>
          </p:cNvSpPr>
          <p:nvPr/>
        </p:nvSpPr>
        <p:spPr bwMode="auto">
          <a:xfrm>
            <a:off x="5414963" y="4035425"/>
            <a:ext cx="0" cy="31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7" name="Freeform 284"/>
          <p:cNvSpPr>
            <a:spLocks/>
          </p:cNvSpPr>
          <p:nvPr/>
        </p:nvSpPr>
        <p:spPr bwMode="auto">
          <a:xfrm>
            <a:off x="5187950" y="3700463"/>
            <a:ext cx="433388" cy="158750"/>
          </a:xfrm>
          <a:custGeom>
            <a:avLst/>
            <a:gdLst>
              <a:gd name="T0" fmla="*/ 635446347 w 10616"/>
              <a:gd name="T1" fmla="*/ 50199597 h 10000"/>
              <a:gd name="T2" fmla="*/ 669215180 w 10616"/>
              <a:gd name="T3" fmla="*/ 52704822 h 10000"/>
              <a:gd name="T4" fmla="*/ 854898495 w 10616"/>
              <a:gd name="T5" fmla="*/ 50199597 h 10000"/>
              <a:gd name="T6" fmla="*/ 939372103 w 10616"/>
              <a:gd name="T7" fmla="*/ 47688273 h 10000"/>
              <a:gd name="T8" fmla="*/ 1023746879 w 10616"/>
              <a:gd name="T9" fmla="*/ 45177253 h 10000"/>
              <a:gd name="T10" fmla="*/ 1057515666 w 10616"/>
              <a:gd name="T11" fmla="*/ 47688273 h 10000"/>
              <a:gd name="T12" fmla="*/ 1040680689 w 10616"/>
              <a:gd name="T13" fmla="*/ 40160704 h 10000"/>
              <a:gd name="T14" fmla="*/ 1040680689 w 10616"/>
              <a:gd name="T15" fmla="*/ 22588788 h 10000"/>
              <a:gd name="T16" fmla="*/ 1057515666 w 10616"/>
              <a:gd name="T17" fmla="*/ 20077464 h 10000"/>
              <a:gd name="T18" fmla="*/ 989975913 w 10616"/>
              <a:gd name="T19" fmla="*/ 7527551 h 10000"/>
              <a:gd name="T20" fmla="*/ 956207080 w 10616"/>
              <a:gd name="T21" fmla="*/ 2511001 h 10000"/>
              <a:gd name="T22" fmla="*/ 905603316 w 10616"/>
              <a:gd name="T23" fmla="*/ 2511001 h 10000"/>
              <a:gd name="T24" fmla="*/ 888667328 w 10616"/>
              <a:gd name="T25" fmla="*/ 0 h 10000"/>
              <a:gd name="T26" fmla="*/ 888667328 w 10616"/>
              <a:gd name="T27" fmla="*/ 0 h 10000"/>
              <a:gd name="T28" fmla="*/ 821129708 w 10616"/>
              <a:gd name="T29" fmla="*/ 7527551 h 10000"/>
              <a:gd name="T30" fmla="*/ 736754932 w 10616"/>
              <a:gd name="T31" fmla="*/ 7527551 h 10000"/>
              <a:gd name="T32" fmla="*/ 719818944 w 10616"/>
              <a:gd name="T33" fmla="*/ 7527551 h 10000"/>
              <a:gd name="T34" fmla="*/ 719818944 w 10616"/>
              <a:gd name="T35" fmla="*/ 7527551 h 10000"/>
              <a:gd name="T36" fmla="*/ 652281324 w 10616"/>
              <a:gd name="T37" fmla="*/ 2511001 h 10000"/>
              <a:gd name="T38" fmla="*/ 601675381 w 10616"/>
              <a:gd name="T39" fmla="*/ 0 h 10000"/>
              <a:gd name="T40" fmla="*/ 466598009 w 10616"/>
              <a:gd name="T41" fmla="*/ 0 h 10000"/>
              <a:gd name="T42" fmla="*/ 432829176 w 10616"/>
              <a:gd name="T43" fmla="*/ 0 h 10000"/>
              <a:gd name="T44" fmla="*/ 382124400 w 10616"/>
              <a:gd name="T45" fmla="*/ 2511001 h 10000"/>
              <a:gd name="T46" fmla="*/ 348355567 w 10616"/>
              <a:gd name="T47" fmla="*/ 7527551 h 10000"/>
              <a:gd name="T48" fmla="*/ 263980838 w 10616"/>
              <a:gd name="T49" fmla="*/ 10038893 h 10000"/>
              <a:gd name="T50" fmla="*/ 247044849 w 10616"/>
              <a:gd name="T51" fmla="*/ 7527551 h 10000"/>
              <a:gd name="T52" fmla="*/ 230209872 w 10616"/>
              <a:gd name="T53" fmla="*/ 7527551 h 10000"/>
              <a:gd name="T54" fmla="*/ 196441039 w 10616"/>
              <a:gd name="T55" fmla="*/ 15060914 h 10000"/>
              <a:gd name="T56" fmla="*/ 128901287 w 10616"/>
              <a:gd name="T57" fmla="*/ 15060914 h 10000"/>
              <a:gd name="T58" fmla="*/ 76702938 w 10616"/>
              <a:gd name="T59" fmla="*/ 14304686 h 10000"/>
              <a:gd name="T60" fmla="*/ 20421611 w 10616"/>
              <a:gd name="T61" fmla="*/ 17993477 h 10000"/>
              <a:gd name="T62" fmla="*/ 0 w 10616"/>
              <a:gd name="T63" fmla="*/ 19667490 h 10000"/>
              <a:gd name="T64" fmla="*/ 69531848 w 10616"/>
              <a:gd name="T65" fmla="*/ 33181506 h 10000"/>
              <a:gd name="T66" fmla="*/ 128901287 w 10616"/>
              <a:gd name="T67" fmla="*/ 42666252 h 10000"/>
              <a:gd name="T68" fmla="*/ 162672253 w 10616"/>
              <a:gd name="T69" fmla="*/ 50199597 h 10000"/>
              <a:gd name="T70" fmla="*/ 314584602 w 10616"/>
              <a:gd name="T71" fmla="*/ 52704822 h 10000"/>
              <a:gd name="T72" fmla="*/ 331520590 w 10616"/>
              <a:gd name="T73" fmla="*/ 52704822 h 10000"/>
              <a:gd name="T74" fmla="*/ 449664153 w 10616"/>
              <a:gd name="T75" fmla="*/ 57727148 h 10000"/>
              <a:gd name="T76" fmla="*/ 517201773 w 10616"/>
              <a:gd name="T77" fmla="*/ 52704822 h 10000"/>
              <a:gd name="T78" fmla="*/ 584741571 w 10616"/>
              <a:gd name="T79" fmla="*/ 57727148 h 10000"/>
              <a:gd name="T80" fmla="*/ 584741571 w 10616"/>
              <a:gd name="T81" fmla="*/ 57727148 h 10000"/>
              <a:gd name="T82" fmla="*/ 584741571 w 10616"/>
              <a:gd name="T83" fmla="*/ 57727148 h 10000"/>
              <a:gd name="T84" fmla="*/ 635446347 w 10616"/>
              <a:gd name="T85" fmla="*/ 5019959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48" name="Freeform 285"/>
          <p:cNvSpPr>
            <a:spLocks/>
          </p:cNvSpPr>
          <p:nvPr/>
        </p:nvSpPr>
        <p:spPr bwMode="auto">
          <a:xfrm>
            <a:off x="5405438" y="3832225"/>
            <a:ext cx="158750" cy="128588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"/>
              <a:gd name="T49" fmla="*/ 0 h 114"/>
              <a:gd name="T50" fmla="*/ 139 w 139"/>
              <a:gd name="T51" fmla="*/ 114 h 1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9" name="Freeform 286"/>
          <p:cNvSpPr>
            <a:spLocks/>
          </p:cNvSpPr>
          <p:nvPr/>
        </p:nvSpPr>
        <p:spPr bwMode="auto">
          <a:xfrm>
            <a:off x="5384800" y="3933825"/>
            <a:ext cx="111125" cy="101600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"/>
              <a:gd name="T61" fmla="*/ 0 h 90"/>
              <a:gd name="T62" fmla="*/ 97 w 97"/>
              <a:gd name="T63" fmla="*/ 90 h 9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0" name="Freeform 287"/>
          <p:cNvSpPr>
            <a:spLocks/>
          </p:cNvSpPr>
          <p:nvPr/>
        </p:nvSpPr>
        <p:spPr bwMode="auto">
          <a:xfrm>
            <a:off x="5384800" y="3933825"/>
            <a:ext cx="111125" cy="101600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51" name="Freeform 288"/>
          <p:cNvSpPr>
            <a:spLocks/>
          </p:cNvSpPr>
          <p:nvPr/>
        </p:nvSpPr>
        <p:spPr bwMode="auto">
          <a:xfrm>
            <a:off x="5770563" y="4125913"/>
            <a:ext cx="104775" cy="68262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52" name="Freeform 289"/>
          <p:cNvSpPr>
            <a:spLocks/>
          </p:cNvSpPr>
          <p:nvPr/>
        </p:nvSpPr>
        <p:spPr bwMode="auto">
          <a:xfrm>
            <a:off x="5786438" y="4152900"/>
            <a:ext cx="165100" cy="190500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"/>
              <a:gd name="T49" fmla="*/ 0 h 28"/>
              <a:gd name="T50" fmla="*/ 24 w 24"/>
              <a:gd name="T51" fmla="*/ 28 h 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3" name="Freeform 290"/>
          <p:cNvSpPr>
            <a:spLocks/>
          </p:cNvSpPr>
          <p:nvPr/>
        </p:nvSpPr>
        <p:spPr bwMode="auto">
          <a:xfrm>
            <a:off x="5580063" y="4275138"/>
            <a:ext cx="233362" cy="14605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4"/>
              <a:gd name="T43" fmla="*/ 0 h 21"/>
              <a:gd name="T44" fmla="*/ 34 w 34"/>
              <a:gd name="T45" fmla="*/ 21 h 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4" name="Freeform 291"/>
          <p:cNvSpPr>
            <a:spLocks/>
          </p:cNvSpPr>
          <p:nvPr/>
        </p:nvSpPr>
        <p:spPr bwMode="auto">
          <a:xfrm>
            <a:off x="5414963" y="3960813"/>
            <a:ext cx="433387" cy="3714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55" name="Freeform 292"/>
          <p:cNvSpPr>
            <a:spLocks/>
          </p:cNvSpPr>
          <p:nvPr/>
        </p:nvSpPr>
        <p:spPr bwMode="auto">
          <a:xfrm>
            <a:off x="5786438" y="4194175"/>
            <a:ext cx="68262" cy="809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6" name="Freeform 293"/>
          <p:cNvSpPr>
            <a:spLocks/>
          </p:cNvSpPr>
          <p:nvPr/>
        </p:nvSpPr>
        <p:spPr bwMode="auto">
          <a:xfrm>
            <a:off x="5489575" y="3824288"/>
            <a:ext cx="219075" cy="220662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2"/>
              <a:gd name="T70" fmla="*/ 0 h 192"/>
              <a:gd name="T71" fmla="*/ 192 w 192"/>
              <a:gd name="T72" fmla="*/ 192 h 19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7" name="Freeform 294"/>
          <p:cNvSpPr>
            <a:spLocks/>
          </p:cNvSpPr>
          <p:nvPr/>
        </p:nvSpPr>
        <p:spPr bwMode="auto">
          <a:xfrm>
            <a:off x="5614988" y="3763963"/>
            <a:ext cx="412750" cy="374650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"/>
              <a:gd name="T148" fmla="*/ 0 h 55"/>
              <a:gd name="T149" fmla="*/ 60 w 60"/>
              <a:gd name="T150" fmla="*/ 55 h 5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8" name="Freeform 299"/>
          <p:cNvSpPr>
            <a:spLocks/>
          </p:cNvSpPr>
          <p:nvPr/>
        </p:nvSpPr>
        <p:spPr bwMode="auto">
          <a:xfrm>
            <a:off x="5094288" y="3214688"/>
            <a:ext cx="139700" cy="93662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"/>
              <a:gd name="T70" fmla="*/ 0 h 14"/>
              <a:gd name="T71" fmla="*/ 20 w 20"/>
              <a:gd name="T72" fmla="*/ 14 h 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9" name="Freeform 300"/>
          <p:cNvSpPr>
            <a:spLocks/>
          </p:cNvSpPr>
          <p:nvPr/>
        </p:nvSpPr>
        <p:spPr bwMode="auto">
          <a:xfrm>
            <a:off x="5156200" y="3082925"/>
            <a:ext cx="104775" cy="889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60" name="Freeform 301"/>
          <p:cNvSpPr>
            <a:spLocks/>
          </p:cNvSpPr>
          <p:nvPr/>
        </p:nvSpPr>
        <p:spPr bwMode="auto">
          <a:xfrm>
            <a:off x="5151438" y="3221038"/>
            <a:ext cx="206375" cy="185737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0"/>
              <a:gd name="T88" fmla="*/ 0 h 27"/>
              <a:gd name="T89" fmla="*/ 30 w 30"/>
              <a:gd name="T90" fmla="*/ 27 h 2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1" name="Freeform 302"/>
          <p:cNvSpPr>
            <a:spLocks/>
          </p:cNvSpPr>
          <p:nvPr/>
        </p:nvSpPr>
        <p:spPr bwMode="auto">
          <a:xfrm>
            <a:off x="5102225" y="3146425"/>
            <a:ext cx="166688" cy="93663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4"/>
              <a:gd name="T64" fmla="*/ 0 h 14"/>
              <a:gd name="T65" fmla="*/ 24 w 24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2" name="Freeform 303"/>
          <p:cNvSpPr>
            <a:spLocks/>
          </p:cNvSpPr>
          <p:nvPr/>
        </p:nvSpPr>
        <p:spPr bwMode="auto">
          <a:xfrm>
            <a:off x="4310063" y="4421188"/>
            <a:ext cx="165100" cy="123825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"/>
              <a:gd name="T79" fmla="*/ 0 h 18"/>
              <a:gd name="T80" fmla="*/ 24 w 24"/>
              <a:gd name="T81" fmla="*/ 18 h 1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3" name="Freeform 304"/>
          <p:cNvSpPr>
            <a:spLocks/>
          </p:cNvSpPr>
          <p:nvPr/>
        </p:nvSpPr>
        <p:spPr bwMode="auto">
          <a:xfrm>
            <a:off x="4268788" y="4332288"/>
            <a:ext cx="130175" cy="96837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4"/>
              <a:gd name="T58" fmla="*/ 0 h 85"/>
              <a:gd name="T59" fmla="*/ 114 w 114"/>
              <a:gd name="T60" fmla="*/ 85 h 8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4" name="Freeform 305"/>
          <p:cNvSpPr>
            <a:spLocks/>
          </p:cNvSpPr>
          <p:nvPr/>
        </p:nvSpPr>
        <p:spPr bwMode="auto">
          <a:xfrm>
            <a:off x="4276725" y="4092575"/>
            <a:ext cx="261938" cy="280988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38"/>
              <a:gd name="T79" fmla="*/ 0 h 41"/>
              <a:gd name="T80" fmla="*/ 38 w 38"/>
              <a:gd name="T81" fmla="*/ 41 h 41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5" name="Freeform 306"/>
          <p:cNvSpPr>
            <a:spLocks/>
          </p:cNvSpPr>
          <p:nvPr/>
        </p:nvSpPr>
        <p:spPr bwMode="auto">
          <a:xfrm>
            <a:off x="5178425" y="3975100"/>
            <a:ext cx="247650" cy="24130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66" name="Freeform 307"/>
          <p:cNvSpPr>
            <a:spLocks/>
          </p:cNvSpPr>
          <p:nvPr/>
        </p:nvSpPr>
        <p:spPr bwMode="auto">
          <a:xfrm>
            <a:off x="4840288" y="3933825"/>
            <a:ext cx="358775" cy="341313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50"/>
              <a:gd name="T110" fmla="*/ 52 w 52"/>
              <a:gd name="T111" fmla="*/ 50 h 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7" name="Freeform 308"/>
          <p:cNvSpPr>
            <a:spLocks/>
          </p:cNvSpPr>
          <p:nvPr/>
        </p:nvSpPr>
        <p:spPr bwMode="auto">
          <a:xfrm>
            <a:off x="4805363" y="3832225"/>
            <a:ext cx="90487" cy="169863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8"/>
              <a:gd name="T67" fmla="*/ 0 h 150"/>
              <a:gd name="T68" fmla="*/ 78 w 78"/>
              <a:gd name="T69" fmla="*/ 150 h 15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8" name="Freeform 309"/>
          <p:cNvSpPr>
            <a:spLocks/>
          </p:cNvSpPr>
          <p:nvPr/>
        </p:nvSpPr>
        <p:spPr bwMode="auto">
          <a:xfrm>
            <a:off x="4359275" y="3871913"/>
            <a:ext cx="261938" cy="200025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28"/>
              <a:gd name="T67" fmla="*/ 0 h 174"/>
              <a:gd name="T68" fmla="*/ 228 w 228"/>
              <a:gd name="T69" fmla="*/ 174 h 17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9" name="Freeform 310"/>
          <p:cNvSpPr>
            <a:spLocks/>
          </p:cNvSpPr>
          <p:nvPr/>
        </p:nvSpPr>
        <p:spPr bwMode="auto">
          <a:xfrm>
            <a:off x="4281488" y="4071938"/>
            <a:ext cx="179387" cy="157162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"/>
              <a:gd name="T40" fmla="*/ 0 h 23"/>
              <a:gd name="T41" fmla="*/ 26 w 26"/>
              <a:gd name="T42" fmla="*/ 23 h 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0" name="Freeform 311"/>
          <p:cNvSpPr>
            <a:spLocks/>
          </p:cNvSpPr>
          <p:nvPr/>
        </p:nvSpPr>
        <p:spPr bwMode="auto">
          <a:xfrm>
            <a:off x="4289425" y="4421188"/>
            <a:ext cx="55563" cy="4127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"/>
              <a:gd name="T28" fmla="*/ 0 h 36"/>
              <a:gd name="T29" fmla="*/ 48 w 48"/>
              <a:gd name="T30" fmla="*/ 36 h 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1" name="Freeform 312"/>
          <p:cNvSpPr>
            <a:spLocks/>
          </p:cNvSpPr>
          <p:nvPr/>
        </p:nvSpPr>
        <p:spPr bwMode="auto">
          <a:xfrm>
            <a:off x="5124450" y="4183063"/>
            <a:ext cx="357188" cy="436562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4"/>
              <a:gd name="T116" fmla="*/ 52 w 52"/>
              <a:gd name="T117" fmla="*/ 64 h 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2" name="Freeform 313"/>
          <p:cNvSpPr>
            <a:spLocks/>
          </p:cNvSpPr>
          <p:nvPr/>
        </p:nvSpPr>
        <p:spPr bwMode="auto">
          <a:xfrm>
            <a:off x="4460875" y="4470400"/>
            <a:ext cx="131763" cy="128588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3" name="Freeform 314"/>
          <p:cNvSpPr>
            <a:spLocks/>
          </p:cNvSpPr>
          <p:nvPr/>
        </p:nvSpPr>
        <p:spPr bwMode="auto">
          <a:xfrm>
            <a:off x="4394200" y="4518025"/>
            <a:ext cx="93663" cy="80963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"/>
              <a:gd name="T43" fmla="*/ 0 h 12"/>
              <a:gd name="T44" fmla="*/ 14 w 14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4" name="Freeform 315"/>
          <p:cNvSpPr>
            <a:spLocks/>
          </p:cNvSpPr>
          <p:nvPr/>
        </p:nvSpPr>
        <p:spPr bwMode="auto">
          <a:xfrm>
            <a:off x="4351338" y="4491038"/>
            <a:ext cx="69850" cy="60325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0"/>
              <a:gd name="T34" fmla="*/ 0 h 54"/>
              <a:gd name="T35" fmla="*/ 60 w 60"/>
              <a:gd name="T36" fmla="*/ 54 h 5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5" name="Rectangle 316"/>
          <p:cNvSpPr>
            <a:spLocks noChangeArrowheads="1"/>
          </p:cNvSpPr>
          <p:nvPr/>
        </p:nvSpPr>
        <p:spPr bwMode="auto">
          <a:xfrm>
            <a:off x="4452938" y="4071938"/>
            <a:ext cx="7937" cy="206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6" name="Freeform 317"/>
          <p:cNvSpPr>
            <a:spLocks/>
          </p:cNvSpPr>
          <p:nvPr/>
        </p:nvSpPr>
        <p:spPr bwMode="auto">
          <a:xfrm>
            <a:off x="4452938" y="3832225"/>
            <a:ext cx="450850" cy="442913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7" name="Freeform 318"/>
          <p:cNvSpPr>
            <a:spLocks/>
          </p:cNvSpPr>
          <p:nvPr/>
        </p:nvSpPr>
        <p:spPr bwMode="auto">
          <a:xfrm>
            <a:off x="4452938" y="3832225"/>
            <a:ext cx="450850" cy="442913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8" name="Freeform 327"/>
          <p:cNvSpPr>
            <a:spLocks/>
          </p:cNvSpPr>
          <p:nvPr/>
        </p:nvSpPr>
        <p:spPr bwMode="auto">
          <a:xfrm>
            <a:off x="5737225" y="3824288"/>
            <a:ext cx="22225" cy="14287"/>
          </a:xfrm>
          <a:custGeom>
            <a:avLst/>
            <a:gdLst>
              <a:gd name="T0" fmla="*/ 0 w 18"/>
              <a:gd name="T1" fmla="*/ 0 h 12"/>
              <a:gd name="T2" fmla="*/ 2147483647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9" name="Freeform 328"/>
          <p:cNvSpPr>
            <a:spLocks/>
          </p:cNvSpPr>
          <p:nvPr/>
        </p:nvSpPr>
        <p:spPr bwMode="auto">
          <a:xfrm>
            <a:off x="5703888" y="3790950"/>
            <a:ext cx="12700" cy="20638"/>
          </a:xfrm>
          <a:custGeom>
            <a:avLst/>
            <a:gdLst>
              <a:gd name="T0" fmla="*/ 0 w 12"/>
              <a:gd name="T1" fmla="*/ 0 h 18"/>
              <a:gd name="T2" fmla="*/ 2147483647 w 12"/>
              <a:gd name="T3" fmla="*/ 2147483647 h 18"/>
              <a:gd name="T4" fmla="*/ 2147483647 w 12"/>
              <a:gd name="T5" fmla="*/ 2147483647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8"/>
              <a:gd name="T14" fmla="*/ 12 w 12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0" name="Freeform 334"/>
          <p:cNvSpPr>
            <a:spLocks/>
          </p:cNvSpPr>
          <p:nvPr/>
        </p:nvSpPr>
        <p:spPr bwMode="auto">
          <a:xfrm>
            <a:off x="5094288" y="2549525"/>
            <a:ext cx="234950" cy="514350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1" name="Freeform 335"/>
          <p:cNvSpPr>
            <a:spLocks/>
          </p:cNvSpPr>
          <p:nvPr/>
        </p:nvSpPr>
        <p:spPr bwMode="auto">
          <a:xfrm>
            <a:off x="5335588" y="3365500"/>
            <a:ext cx="14287" cy="6350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6"/>
              <a:gd name="T14" fmla="*/ 12 w 12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2" name="Freeform 336"/>
          <p:cNvSpPr>
            <a:spLocks/>
          </p:cNvSpPr>
          <p:nvPr/>
        </p:nvSpPr>
        <p:spPr bwMode="auto">
          <a:xfrm>
            <a:off x="5246688" y="1971675"/>
            <a:ext cx="3332162" cy="1784350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3" name="Freeform 337"/>
          <p:cNvSpPr>
            <a:spLocks/>
          </p:cNvSpPr>
          <p:nvPr/>
        </p:nvSpPr>
        <p:spPr bwMode="auto">
          <a:xfrm>
            <a:off x="5759450" y="3832225"/>
            <a:ext cx="61913" cy="6350"/>
          </a:xfrm>
          <a:custGeom>
            <a:avLst/>
            <a:gdLst>
              <a:gd name="T0" fmla="*/ 2147483647 w 54"/>
              <a:gd name="T1" fmla="*/ 2147483647 h 6"/>
              <a:gd name="T2" fmla="*/ 2147483647 w 54"/>
              <a:gd name="T3" fmla="*/ 2147483647 h 6"/>
              <a:gd name="T4" fmla="*/ 2147483647 w 54"/>
              <a:gd name="T5" fmla="*/ 0 h 6"/>
              <a:gd name="T6" fmla="*/ 0 w 54"/>
              <a:gd name="T7" fmla="*/ 2147483647 h 6"/>
              <a:gd name="T8" fmla="*/ 2147483647 w 54"/>
              <a:gd name="T9" fmla="*/ 2147483647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"/>
              <a:gd name="T16" fmla="*/ 0 h 6"/>
              <a:gd name="T17" fmla="*/ 54 w 54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4" name="Freeform 338"/>
          <p:cNvSpPr>
            <a:spLocks/>
          </p:cNvSpPr>
          <p:nvPr/>
        </p:nvSpPr>
        <p:spPr bwMode="auto">
          <a:xfrm>
            <a:off x="5662613" y="3254375"/>
            <a:ext cx="889000" cy="623888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5" name="Freeform 339"/>
          <p:cNvSpPr>
            <a:spLocks/>
          </p:cNvSpPr>
          <p:nvPr/>
        </p:nvSpPr>
        <p:spPr bwMode="auto">
          <a:xfrm>
            <a:off x="5716588" y="3811588"/>
            <a:ext cx="20637" cy="12700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2147483647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6" name="Rectangle 340"/>
          <p:cNvSpPr>
            <a:spLocks noChangeArrowheads="1"/>
          </p:cNvSpPr>
          <p:nvPr/>
        </p:nvSpPr>
        <p:spPr bwMode="auto">
          <a:xfrm>
            <a:off x="4999038" y="3487738"/>
            <a:ext cx="7937" cy="15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7" name="Freeform 347"/>
          <p:cNvSpPr>
            <a:spLocks/>
          </p:cNvSpPr>
          <p:nvPr/>
        </p:nvSpPr>
        <p:spPr bwMode="auto">
          <a:xfrm>
            <a:off x="4746625" y="2471738"/>
            <a:ext cx="569913" cy="674687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8" name="Freeform 348"/>
          <p:cNvSpPr>
            <a:spLocks/>
          </p:cNvSpPr>
          <p:nvPr/>
        </p:nvSpPr>
        <p:spPr bwMode="auto">
          <a:xfrm>
            <a:off x="4883150" y="2603500"/>
            <a:ext cx="280988" cy="644525"/>
          </a:xfrm>
          <a:custGeom>
            <a:avLst/>
            <a:gdLst>
              <a:gd name="T0" fmla="*/ 320675 w 10000"/>
              <a:gd name="T1" fmla="*/ 163881 h 9895"/>
              <a:gd name="T2" fmla="*/ 312851 w 10000"/>
              <a:gd name="T3" fmla="*/ 117037 h 9895"/>
              <a:gd name="T4" fmla="*/ 297202 w 10000"/>
              <a:gd name="T5" fmla="*/ 46844 h 9895"/>
              <a:gd name="T6" fmla="*/ 273760 w 10000"/>
              <a:gd name="T7" fmla="*/ 38988 h 9895"/>
              <a:gd name="T8" fmla="*/ 242462 w 10000"/>
              <a:gd name="T9" fmla="*/ 0 h 9895"/>
              <a:gd name="T10" fmla="*/ 226813 w 10000"/>
              <a:gd name="T11" fmla="*/ 23422 h 9895"/>
              <a:gd name="T12" fmla="*/ 211164 w 10000"/>
              <a:gd name="T13" fmla="*/ 38988 h 9895"/>
              <a:gd name="T14" fmla="*/ 172074 w 10000"/>
              <a:gd name="T15" fmla="*/ 70192 h 9895"/>
              <a:gd name="T16" fmla="*/ 140776 w 10000"/>
              <a:gd name="T17" fmla="*/ 85832 h 9895"/>
              <a:gd name="T18" fmla="*/ 140776 w 10000"/>
              <a:gd name="T19" fmla="*/ 124819 h 9895"/>
              <a:gd name="T20" fmla="*/ 109511 w 10000"/>
              <a:gd name="T21" fmla="*/ 187229 h 9895"/>
              <a:gd name="T22" fmla="*/ 86037 w 10000"/>
              <a:gd name="T23" fmla="*/ 241856 h 9895"/>
              <a:gd name="T24" fmla="*/ 78213 w 10000"/>
              <a:gd name="T25" fmla="*/ 288700 h 9895"/>
              <a:gd name="T26" fmla="*/ 46915 w 10000"/>
              <a:gd name="T27" fmla="*/ 319905 h 9895"/>
              <a:gd name="T28" fmla="*/ 31298 w 10000"/>
              <a:gd name="T29" fmla="*/ 358893 h 9895"/>
              <a:gd name="T30" fmla="*/ 31298 w 10000"/>
              <a:gd name="T31" fmla="*/ 436942 h 9895"/>
              <a:gd name="T32" fmla="*/ 31298 w 10000"/>
              <a:gd name="T33" fmla="*/ 475929 h 9895"/>
              <a:gd name="T34" fmla="*/ 31298 w 10000"/>
              <a:gd name="T35" fmla="*/ 522774 h 9895"/>
              <a:gd name="T36" fmla="*/ 7824 w 10000"/>
              <a:gd name="T37" fmla="*/ 569544 h 9895"/>
              <a:gd name="T38" fmla="*/ 15649 w 10000"/>
              <a:gd name="T39" fmla="*/ 616388 h 9895"/>
              <a:gd name="T40" fmla="*/ 55797 w 10000"/>
              <a:gd name="T41" fmla="*/ 669904 h 9895"/>
              <a:gd name="T42" fmla="*/ 61217 w 10000"/>
              <a:gd name="T43" fmla="*/ 718453 h 9895"/>
              <a:gd name="T44" fmla="*/ 78213 w 10000"/>
              <a:gd name="T45" fmla="*/ 733425 h 9895"/>
              <a:gd name="T46" fmla="*/ 101686 w 10000"/>
              <a:gd name="T47" fmla="*/ 702220 h 9895"/>
              <a:gd name="T48" fmla="*/ 140776 w 10000"/>
              <a:gd name="T49" fmla="*/ 671015 h 9895"/>
              <a:gd name="T50" fmla="*/ 148601 w 10000"/>
              <a:gd name="T51" fmla="*/ 585183 h 9895"/>
              <a:gd name="T52" fmla="*/ 187723 w 10000"/>
              <a:gd name="T53" fmla="*/ 569544 h 9895"/>
              <a:gd name="T54" fmla="*/ 179899 w 10000"/>
              <a:gd name="T55" fmla="*/ 507134 h 9895"/>
              <a:gd name="T56" fmla="*/ 164250 w 10000"/>
              <a:gd name="T57" fmla="*/ 436942 h 9895"/>
              <a:gd name="T58" fmla="*/ 187723 w 10000"/>
              <a:gd name="T59" fmla="*/ 358893 h 9895"/>
              <a:gd name="T60" fmla="*/ 258111 w 10000"/>
              <a:gd name="T61" fmla="*/ 312123 h 9895"/>
              <a:gd name="T62" fmla="*/ 258111 w 10000"/>
              <a:gd name="T63" fmla="*/ 265278 h 9895"/>
              <a:gd name="T64" fmla="*/ 297202 w 10000"/>
              <a:gd name="T65" fmla="*/ 210651 h 9895"/>
              <a:gd name="T66" fmla="*/ 320675 w 10000"/>
              <a:gd name="T67" fmla="*/ 210651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89" name="Freeform 349"/>
          <p:cNvSpPr>
            <a:spLocks/>
          </p:cNvSpPr>
          <p:nvPr/>
        </p:nvSpPr>
        <p:spPr bwMode="auto">
          <a:xfrm>
            <a:off x="5124450" y="3365500"/>
            <a:ext cx="392113" cy="252413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90" name="Freeform 350"/>
          <p:cNvSpPr>
            <a:spLocks/>
          </p:cNvSpPr>
          <p:nvPr/>
        </p:nvSpPr>
        <p:spPr bwMode="auto">
          <a:xfrm>
            <a:off x="5349875" y="3365500"/>
            <a:ext cx="49213" cy="25400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24"/>
              <a:gd name="T17" fmla="*/ 42 w 4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1" name="Freeform 359"/>
          <p:cNvSpPr>
            <a:spLocks/>
          </p:cNvSpPr>
          <p:nvPr/>
        </p:nvSpPr>
        <p:spPr bwMode="auto">
          <a:xfrm>
            <a:off x="5075238" y="3254375"/>
            <a:ext cx="68262" cy="42863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6"/>
              <a:gd name="T32" fmla="*/ 60 w 60"/>
              <a:gd name="T33" fmla="*/ 36 h 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2" name="Freeform 360"/>
          <p:cNvSpPr>
            <a:spLocks/>
          </p:cNvSpPr>
          <p:nvPr/>
        </p:nvSpPr>
        <p:spPr bwMode="auto">
          <a:xfrm>
            <a:off x="4951413" y="3275013"/>
            <a:ext cx="212725" cy="1920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93" name="Freeform 364"/>
          <p:cNvSpPr>
            <a:spLocks/>
          </p:cNvSpPr>
          <p:nvPr/>
        </p:nvSpPr>
        <p:spPr bwMode="auto">
          <a:xfrm>
            <a:off x="4646613" y="4173538"/>
            <a:ext cx="346075" cy="255587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4" name="Freeform 365"/>
          <p:cNvSpPr>
            <a:spLocks/>
          </p:cNvSpPr>
          <p:nvPr/>
        </p:nvSpPr>
        <p:spPr bwMode="auto">
          <a:xfrm>
            <a:off x="4646613" y="4173538"/>
            <a:ext cx="346075" cy="255587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5" name="Freeform 366"/>
          <p:cNvSpPr>
            <a:spLocks/>
          </p:cNvSpPr>
          <p:nvPr/>
        </p:nvSpPr>
        <p:spPr bwMode="auto">
          <a:xfrm>
            <a:off x="4379913" y="4138613"/>
            <a:ext cx="357187" cy="338137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"/>
              <a:gd name="T112" fmla="*/ 0 h 49"/>
              <a:gd name="T113" fmla="*/ 52 w 52"/>
              <a:gd name="T114" fmla="*/ 49 h 4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6" name="Freeform 367"/>
          <p:cNvSpPr>
            <a:spLocks/>
          </p:cNvSpPr>
          <p:nvPr/>
        </p:nvSpPr>
        <p:spPr bwMode="auto">
          <a:xfrm>
            <a:off x="5545138" y="4449763"/>
            <a:ext cx="206375" cy="2794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246"/>
              <a:gd name="T68" fmla="*/ 180 w 180"/>
              <a:gd name="T69" fmla="*/ 246 h 24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7" name="Freeform 368"/>
          <p:cNvSpPr>
            <a:spLocks/>
          </p:cNvSpPr>
          <p:nvPr/>
        </p:nvSpPr>
        <p:spPr bwMode="auto">
          <a:xfrm>
            <a:off x="4951413" y="4429125"/>
            <a:ext cx="26987" cy="109538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96"/>
              <a:gd name="T26" fmla="*/ 24 w 24"/>
              <a:gd name="T27" fmla="*/ 96 h 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8" name="Freeform 369"/>
          <p:cNvSpPr>
            <a:spLocks/>
          </p:cNvSpPr>
          <p:nvPr/>
        </p:nvSpPr>
        <p:spPr bwMode="auto">
          <a:xfrm>
            <a:off x="4951413" y="4429125"/>
            <a:ext cx="26987" cy="109538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96"/>
              <a:gd name="T23" fmla="*/ 24 w 24"/>
              <a:gd name="T24" fmla="*/ 96 h 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9" name="Freeform 370"/>
          <p:cNvSpPr>
            <a:spLocks/>
          </p:cNvSpPr>
          <p:nvPr/>
        </p:nvSpPr>
        <p:spPr bwMode="auto">
          <a:xfrm>
            <a:off x="4937125" y="4183063"/>
            <a:ext cx="227013" cy="3556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8"/>
              <a:gd name="T79" fmla="*/ 0 h 313"/>
              <a:gd name="T80" fmla="*/ 198 w 198"/>
              <a:gd name="T81" fmla="*/ 313 h 31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0" name="Freeform 371"/>
          <p:cNvSpPr>
            <a:spLocks/>
          </p:cNvSpPr>
          <p:nvPr/>
        </p:nvSpPr>
        <p:spPr bwMode="auto">
          <a:xfrm>
            <a:off x="4937125" y="4183063"/>
            <a:ext cx="227013" cy="355600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8"/>
              <a:gd name="T76" fmla="*/ 0 h 313"/>
              <a:gd name="T77" fmla="*/ 198 w 198"/>
              <a:gd name="T78" fmla="*/ 313 h 31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1" name="Freeform 372"/>
          <p:cNvSpPr>
            <a:spLocks/>
          </p:cNvSpPr>
          <p:nvPr/>
        </p:nvSpPr>
        <p:spPr bwMode="auto">
          <a:xfrm>
            <a:off x="5006975" y="5189538"/>
            <a:ext cx="350838" cy="311150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02" name="Freeform 373"/>
          <p:cNvSpPr>
            <a:spLocks/>
          </p:cNvSpPr>
          <p:nvPr/>
        </p:nvSpPr>
        <p:spPr bwMode="auto">
          <a:xfrm>
            <a:off x="5081588" y="5087938"/>
            <a:ext cx="207962" cy="206375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180"/>
              <a:gd name="T68" fmla="*/ 180 w 18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3" name="Freeform 374"/>
          <p:cNvSpPr>
            <a:spLocks/>
          </p:cNvSpPr>
          <p:nvPr/>
        </p:nvSpPr>
        <p:spPr bwMode="auto">
          <a:xfrm>
            <a:off x="5295900" y="4929188"/>
            <a:ext cx="234950" cy="369887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4"/>
              <a:gd name="T115" fmla="*/ 0 h 54"/>
              <a:gd name="T116" fmla="*/ 34 w 34"/>
              <a:gd name="T117" fmla="*/ 54 h 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4" name="Freeform 375"/>
          <p:cNvSpPr>
            <a:spLocks/>
          </p:cNvSpPr>
          <p:nvPr/>
        </p:nvSpPr>
        <p:spPr bwMode="auto">
          <a:xfrm>
            <a:off x="5295900" y="4716463"/>
            <a:ext cx="228600" cy="233362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3"/>
              <a:gd name="T82" fmla="*/ 0 h 34"/>
              <a:gd name="T83" fmla="*/ 33 w 33"/>
              <a:gd name="T84" fmla="*/ 34 h 3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5" name="Freeform 376"/>
          <p:cNvSpPr>
            <a:spLocks/>
          </p:cNvSpPr>
          <p:nvPr/>
        </p:nvSpPr>
        <p:spPr bwMode="auto">
          <a:xfrm>
            <a:off x="4908550" y="4826000"/>
            <a:ext cx="263525" cy="261938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"/>
              <a:gd name="T76" fmla="*/ 0 h 38"/>
              <a:gd name="T77" fmla="*/ 38 w 38"/>
              <a:gd name="T78" fmla="*/ 38 h 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6" name="Freeform 377"/>
          <p:cNvSpPr>
            <a:spLocks/>
          </p:cNvSpPr>
          <p:nvPr/>
        </p:nvSpPr>
        <p:spPr bwMode="auto">
          <a:xfrm>
            <a:off x="4908550" y="4578350"/>
            <a:ext cx="407988" cy="404813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9"/>
              <a:gd name="T121" fmla="*/ 0 h 59"/>
              <a:gd name="T122" fmla="*/ 59 w 59"/>
              <a:gd name="T123" fmla="*/ 59 h 5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7" name="Freeform 378"/>
          <p:cNvSpPr>
            <a:spLocks/>
          </p:cNvSpPr>
          <p:nvPr/>
        </p:nvSpPr>
        <p:spPr bwMode="auto">
          <a:xfrm>
            <a:off x="5364163" y="4303713"/>
            <a:ext cx="325437" cy="311150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7"/>
              <a:gd name="T91" fmla="*/ 0 h 45"/>
              <a:gd name="T92" fmla="*/ 47 w 47"/>
              <a:gd name="T93" fmla="*/ 45 h 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8" name="Freeform 379"/>
          <p:cNvSpPr>
            <a:spLocks/>
          </p:cNvSpPr>
          <p:nvPr/>
        </p:nvSpPr>
        <p:spPr bwMode="auto">
          <a:xfrm>
            <a:off x="5384800" y="4592638"/>
            <a:ext cx="179388" cy="206375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09" name="Freeform 380"/>
          <p:cNvSpPr>
            <a:spLocks/>
          </p:cNvSpPr>
          <p:nvPr/>
        </p:nvSpPr>
        <p:spPr bwMode="auto">
          <a:xfrm>
            <a:off x="5191125" y="5038725"/>
            <a:ext cx="166688" cy="157163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"/>
              <a:gd name="T55" fmla="*/ 0 h 23"/>
              <a:gd name="T56" fmla="*/ 24 w 24"/>
              <a:gd name="T57" fmla="*/ 23 h 2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0" name="Freeform 381"/>
          <p:cNvSpPr>
            <a:spLocks/>
          </p:cNvSpPr>
          <p:nvPr/>
        </p:nvSpPr>
        <p:spPr bwMode="auto">
          <a:xfrm>
            <a:off x="5129213" y="4614863"/>
            <a:ext cx="296862" cy="477837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70"/>
              <a:gd name="T185" fmla="*/ 43 w 43"/>
              <a:gd name="T186" fmla="*/ 70 h 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1" name="Freeform 382"/>
          <p:cNvSpPr>
            <a:spLocks/>
          </p:cNvSpPr>
          <p:nvPr/>
        </p:nvSpPr>
        <p:spPr bwMode="auto">
          <a:xfrm>
            <a:off x="4538663" y="4367213"/>
            <a:ext cx="163512" cy="123825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09"/>
              <a:gd name="T62" fmla="*/ 144 w 144"/>
              <a:gd name="T63" fmla="*/ 109 h 1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2" name="Freeform 383"/>
          <p:cNvSpPr>
            <a:spLocks/>
          </p:cNvSpPr>
          <p:nvPr/>
        </p:nvSpPr>
        <p:spPr bwMode="auto">
          <a:xfrm>
            <a:off x="4538663" y="4367213"/>
            <a:ext cx="163512" cy="123825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4"/>
              <a:gd name="T58" fmla="*/ 0 h 109"/>
              <a:gd name="T59" fmla="*/ 144 w 144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3" name="Freeform 384"/>
          <p:cNvSpPr>
            <a:spLocks/>
          </p:cNvSpPr>
          <p:nvPr/>
        </p:nvSpPr>
        <p:spPr bwMode="auto">
          <a:xfrm>
            <a:off x="4646613" y="4457700"/>
            <a:ext cx="20637" cy="4763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6"/>
              <a:gd name="T14" fmla="*/ 18 w 18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4" name="Freeform 385"/>
          <p:cNvSpPr>
            <a:spLocks/>
          </p:cNvSpPr>
          <p:nvPr/>
        </p:nvSpPr>
        <p:spPr bwMode="auto">
          <a:xfrm>
            <a:off x="4646613" y="4457700"/>
            <a:ext cx="20637" cy="4763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  <a:gd name="T9" fmla="*/ 0 w 18"/>
              <a:gd name="T10" fmla="*/ 0 h 6"/>
              <a:gd name="T11" fmla="*/ 18 w 1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5" name="Freeform 386"/>
          <p:cNvSpPr>
            <a:spLocks/>
          </p:cNvSpPr>
          <p:nvPr/>
        </p:nvSpPr>
        <p:spPr bwMode="auto">
          <a:xfrm>
            <a:off x="4578350" y="4462463"/>
            <a:ext cx="88900" cy="115887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"/>
              <a:gd name="T40" fmla="*/ 0 h 102"/>
              <a:gd name="T41" fmla="*/ 78 w 78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6" name="Freeform 387"/>
          <p:cNvSpPr>
            <a:spLocks/>
          </p:cNvSpPr>
          <p:nvPr/>
        </p:nvSpPr>
        <p:spPr bwMode="auto">
          <a:xfrm>
            <a:off x="4711700" y="4373563"/>
            <a:ext cx="260350" cy="23495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17" name="Freeform 388"/>
          <p:cNvSpPr>
            <a:spLocks/>
          </p:cNvSpPr>
          <p:nvPr/>
        </p:nvSpPr>
        <p:spPr bwMode="auto">
          <a:xfrm>
            <a:off x="4965700" y="4462463"/>
            <a:ext cx="280988" cy="165100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46"/>
              <a:gd name="T67" fmla="*/ 0 h 144"/>
              <a:gd name="T68" fmla="*/ 246 w 246"/>
              <a:gd name="T69" fmla="*/ 144 h 1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8" name="Freeform 389"/>
          <p:cNvSpPr>
            <a:spLocks/>
          </p:cNvSpPr>
          <p:nvPr/>
        </p:nvSpPr>
        <p:spPr bwMode="auto">
          <a:xfrm>
            <a:off x="4883150" y="4614863"/>
            <a:ext cx="171450" cy="204787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0"/>
              <a:gd name="T67" fmla="*/ 0 h 180"/>
              <a:gd name="T68" fmla="*/ 150 w 15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19" name="Freeform 390"/>
          <p:cNvSpPr>
            <a:spLocks/>
          </p:cNvSpPr>
          <p:nvPr/>
        </p:nvSpPr>
        <p:spPr bwMode="auto">
          <a:xfrm>
            <a:off x="4848225" y="4656138"/>
            <a:ext cx="103188" cy="114300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0"/>
              <a:gd name="T40" fmla="*/ 0 h 102"/>
              <a:gd name="T41" fmla="*/ 90 w 90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0" name="Freeform 391"/>
          <p:cNvSpPr>
            <a:spLocks/>
          </p:cNvSpPr>
          <p:nvPr/>
        </p:nvSpPr>
        <p:spPr bwMode="auto">
          <a:xfrm>
            <a:off x="4819650" y="4429125"/>
            <a:ext cx="165100" cy="22701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4"/>
              <a:gd name="T67" fmla="*/ 0 h 198"/>
              <a:gd name="T68" fmla="*/ 144 w 144"/>
              <a:gd name="T69" fmla="*/ 198 h 19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1" name="Freeform 392"/>
          <p:cNvSpPr>
            <a:spLocks/>
          </p:cNvSpPr>
          <p:nvPr/>
        </p:nvSpPr>
        <p:spPr bwMode="auto">
          <a:xfrm>
            <a:off x="4819650" y="4429125"/>
            <a:ext cx="165100" cy="22701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4"/>
              <a:gd name="T64" fmla="*/ 0 h 198"/>
              <a:gd name="T65" fmla="*/ 144 w 144"/>
              <a:gd name="T66" fmla="*/ 198 h 1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2" name="Freeform 393"/>
          <p:cNvSpPr>
            <a:spLocks/>
          </p:cNvSpPr>
          <p:nvPr/>
        </p:nvSpPr>
        <p:spPr bwMode="auto">
          <a:xfrm>
            <a:off x="4667250" y="4421188"/>
            <a:ext cx="57150" cy="138112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20"/>
              <a:gd name="T47" fmla="*/ 48 w 48"/>
              <a:gd name="T48" fmla="*/ 120 h 1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3" name="Freeform 394"/>
          <p:cNvSpPr>
            <a:spLocks/>
          </p:cNvSpPr>
          <p:nvPr/>
        </p:nvSpPr>
        <p:spPr bwMode="auto">
          <a:xfrm>
            <a:off x="4646613" y="4457700"/>
            <a:ext cx="49212" cy="107950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96"/>
              <a:gd name="T32" fmla="*/ 42 w 42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4" name="Freeform 395"/>
          <p:cNvSpPr>
            <a:spLocks/>
          </p:cNvSpPr>
          <p:nvPr/>
        </p:nvSpPr>
        <p:spPr bwMode="auto">
          <a:xfrm>
            <a:off x="4903788" y="5067300"/>
            <a:ext cx="280987" cy="2873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46"/>
              <a:gd name="T85" fmla="*/ 0 h 252"/>
              <a:gd name="T86" fmla="*/ 246 w 246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5" name="Freeform 396"/>
          <p:cNvSpPr>
            <a:spLocks/>
          </p:cNvSpPr>
          <p:nvPr/>
        </p:nvSpPr>
        <p:spPr bwMode="auto">
          <a:xfrm>
            <a:off x="4667250" y="4284663"/>
            <a:ext cx="69850" cy="82550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6" name="Freeform 397"/>
          <p:cNvSpPr>
            <a:spLocks/>
          </p:cNvSpPr>
          <p:nvPr/>
        </p:nvSpPr>
        <p:spPr bwMode="auto">
          <a:xfrm>
            <a:off x="884238" y="2462213"/>
            <a:ext cx="593725" cy="811212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27" name="Freeform 398"/>
          <p:cNvSpPr>
            <a:spLocks/>
          </p:cNvSpPr>
          <p:nvPr/>
        </p:nvSpPr>
        <p:spPr bwMode="auto">
          <a:xfrm>
            <a:off x="1477963" y="2428875"/>
            <a:ext cx="1862137" cy="1276350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28" name="Freeform 399"/>
          <p:cNvSpPr>
            <a:spLocks/>
          </p:cNvSpPr>
          <p:nvPr/>
        </p:nvSpPr>
        <p:spPr bwMode="auto">
          <a:xfrm>
            <a:off x="1828800" y="3489325"/>
            <a:ext cx="1260475" cy="650875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29" name="Freeform 400"/>
          <p:cNvSpPr>
            <a:spLocks/>
          </p:cNvSpPr>
          <p:nvPr/>
        </p:nvSpPr>
        <p:spPr bwMode="auto">
          <a:xfrm>
            <a:off x="2633663" y="4376738"/>
            <a:ext cx="98425" cy="98425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"/>
              <a:gd name="T25" fmla="*/ 0 h 14"/>
              <a:gd name="T26" fmla="*/ 14 w 14"/>
              <a:gd name="T27" fmla="*/ 14 h 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0" name="Freeform 401"/>
          <p:cNvSpPr>
            <a:spLocks/>
          </p:cNvSpPr>
          <p:nvPr/>
        </p:nvSpPr>
        <p:spPr bwMode="auto">
          <a:xfrm>
            <a:off x="2668588" y="4467225"/>
            <a:ext cx="84137" cy="60325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31" name="Freeform 402"/>
          <p:cNvSpPr>
            <a:spLocks/>
          </p:cNvSpPr>
          <p:nvPr/>
        </p:nvSpPr>
        <p:spPr bwMode="auto">
          <a:xfrm>
            <a:off x="2746375" y="4502150"/>
            <a:ext cx="123825" cy="52388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EFDFBA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32" name="Freeform 403"/>
          <p:cNvSpPr>
            <a:spLocks/>
          </p:cNvSpPr>
          <p:nvPr/>
        </p:nvSpPr>
        <p:spPr bwMode="auto">
          <a:xfrm>
            <a:off x="2828925" y="4440238"/>
            <a:ext cx="254000" cy="280987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33" name="Freeform 422"/>
          <p:cNvSpPr>
            <a:spLocks/>
          </p:cNvSpPr>
          <p:nvPr/>
        </p:nvSpPr>
        <p:spPr bwMode="auto">
          <a:xfrm>
            <a:off x="2598738" y="4356100"/>
            <a:ext cx="133350" cy="61913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9"/>
              <a:gd name="T29" fmla="*/ 19 w 19"/>
              <a:gd name="T30" fmla="*/ 9 h 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4" name="Freeform 423"/>
          <p:cNvSpPr>
            <a:spLocks/>
          </p:cNvSpPr>
          <p:nvPr/>
        </p:nvSpPr>
        <p:spPr bwMode="auto">
          <a:xfrm>
            <a:off x="2530475" y="4321175"/>
            <a:ext cx="103188" cy="85725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5"/>
              <a:gd name="T43" fmla="*/ 0 h 12"/>
              <a:gd name="T44" fmla="*/ 15 w 15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5" name="Freeform 424"/>
          <p:cNvSpPr>
            <a:spLocks/>
          </p:cNvSpPr>
          <p:nvPr/>
        </p:nvSpPr>
        <p:spPr bwMode="auto">
          <a:xfrm>
            <a:off x="1993900" y="3957638"/>
            <a:ext cx="661988" cy="433387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36" name="Freeform 425"/>
          <p:cNvSpPr>
            <a:spLocks/>
          </p:cNvSpPr>
          <p:nvPr/>
        </p:nvSpPr>
        <p:spPr bwMode="auto">
          <a:xfrm rot="20747712">
            <a:off x="3078163" y="2219325"/>
            <a:ext cx="714375" cy="78898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25"/>
              <a:gd name="T190" fmla="*/ 0 h 2047"/>
              <a:gd name="T191" fmla="*/ 1125 w 1125"/>
              <a:gd name="T192" fmla="*/ 2047 h 204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7" name="Freeform 426"/>
          <p:cNvSpPr>
            <a:spLocks/>
          </p:cNvSpPr>
          <p:nvPr/>
        </p:nvSpPr>
        <p:spPr bwMode="auto">
          <a:xfrm>
            <a:off x="2228850" y="2432050"/>
            <a:ext cx="36513" cy="31750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6"/>
              <a:gd name="T77" fmla="*/ 40 w 40"/>
              <a:gd name="T78" fmla="*/ 36 h 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8" name="Freeform 427"/>
          <p:cNvSpPr>
            <a:spLocks/>
          </p:cNvSpPr>
          <p:nvPr/>
        </p:nvSpPr>
        <p:spPr bwMode="auto">
          <a:xfrm>
            <a:off x="2538413" y="2690813"/>
            <a:ext cx="0" cy="4762"/>
          </a:xfrm>
          <a:custGeom>
            <a:avLst/>
            <a:gdLst>
              <a:gd name="T0" fmla="*/ 0 w 1"/>
              <a:gd name="T1" fmla="*/ 2147483647 h 4"/>
              <a:gd name="T2" fmla="*/ 0 w 1"/>
              <a:gd name="T3" fmla="*/ 2147483647 h 4"/>
              <a:gd name="T4" fmla="*/ 0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0 w 1"/>
              <a:gd name="T11" fmla="*/ 2147483647 h 4"/>
              <a:gd name="T12" fmla="*/ 0 w 1"/>
              <a:gd name="T13" fmla="*/ 2147483647 h 4"/>
              <a:gd name="T14" fmla="*/ 0 w 1"/>
              <a:gd name="T15" fmla="*/ 2147483647 h 4"/>
              <a:gd name="T16" fmla="*/ 0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4"/>
              <a:gd name="T29" fmla="*/ 0 w 1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39" name="Freeform 428"/>
          <p:cNvSpPr>
            <a:spLocks/>
          </p:cNvSpPr>
          <p:nvPr/>
        </p:nvSpPr>
        <p:spPr bwMode="auto">
          <a:xfrm>
            <a:off x="2851150" y="2720975"/>
            <a:ext cx="3175" cy="4763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8"/>
              <a:gd name="T29" fmla="*/ 5 w 5"/>
              <a:gd name="T30" fmla="*/ 8 h 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0" name="Freeform 429"/>
          <p:cNvSpPr>
            <a:spLocks/>
          </p:cNvSpPr>
          <p:nvPr/>
        </p:nvSpPr>
        <p:spPr bwMode="auto">
          <a:xfrm>
            <a:off x="2543175" y="2354263"/>
            <a:ext cx="12700" cy="12700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"/>
              <a:gd name="T52" fmla="*/ 0 h 15"/>
              <a:gd name="T53" fmla="*/ 14 w 14"/>
              <a:gd name="T54" fmla="*/ 15 h 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1" name="Freeform 430"/>
          <p:cNvSpPr>
            <a:spLocks/>
          </p:cNvSpPr>
          <p:nvPr/>
        </p:nvSpPr>
        <p:spPr bwMode="auto">
          <a:xfrm>
            <a:off x="2708275" y="2765425"/>
            <a:ext cx="127000" cy="106363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2" name="Freeform 431"/>
          <p:cNvSpPr>
            <a:spLocks/>
          </p:cNvSpPr>
          <p:nvPr/>
        </p:nvSpPr>
        <p:spPr bwMode="auto">
          <a:xfrm>
            <a:off x="2606675" y="2446338"/>
            <a:ext cx="525463" cy="352425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3" name="Freeform 432"/>
          <p:cNvSpPr>
            <a:spLocks/>
          </p:cNvSpPr>
          <p:nvPr/>
        </p:nvSpPr>
        <p:spPr bwMode="auto">
          <a:xfrm>
            <a:off x="2151063" y="2389188"/>
            <a:ext cx="139700" cy="12700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4" name="Freeform 433"/>
          <p:cNvSpPr>
            <a:spLocks/>
          </p:cNvSpPr>
          <p:nvPr/>
        </p:nvSpPr>
        <p:spPr bwMode="auto">
          <a:xfrm>
            <a:off x="2300288" y="2341563"/>
            <a:ext cx="127000" cy="82550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5" name="Freeform 434"/>
          <p:cNvSpPr>
            <a:spLocks/>
          </p:cNvSpPr>
          <p:nvPr/>
        </p:nvSpPr>
        <p:spPr bwMode="auto">
          <a:xfrm>
            <a:off x="2246313" y="2297113"/>
            <a:ext cx="96837" cy="55562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6" name="Freeform 435"/>
          <p:cNvSpPr>
            <a:spLocks/>
          </p:cNvSpPr>
          <p:nvPr/>
        </p:nvSpPr>
        <p:spPr bwMode="auto">
          <a:xfrm>
            <a:off x="2436813" y="2352675"/>
            <a:ext cx="80962" cy="71438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7" name="Freeform 436"/>
          <p:cNvSpPr>
            <a:spLocks/>
          </p:cNvSpPr>
          <p:nvPr/>
        </p:nvSpPr>
        <p:spPr bwMode="auto">
          <a:xfrm>
            <a:off x="2517775" y="2395538"/>
            <a:ext cx="33338" cy="39687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8" name="Freeform 437"/>
          <p:cNvSpPr>
            <a:spLocks/>
          </p:cNvSpPr>
          <p:nvPr/>
        </p:nvSpPr>
        <p:spPr bwMode="auto">
          <a:xfrm>
            <a:off x="2509838" y="2339975"/>
            <a:ext cx="190500" cy="904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49" name="Freeform 438"/>
          <p:cNvSpPr>
            <a:spLocks/>
          </p:cNvSpPr>
          <p:nvPr/>
        </p:nvSpPr>
        <p:spPr bwMode="auto">
          <a:xfrm>
            <a:off x="2360613" y="2282825"/>
            <a:ext cx="39687" cy="33338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0" name="Freeform 439"/>
          <p:cNvSpPr>
            <a:spLocks/>
          </p:cNvSpPr>
          <p:nvPr/>
        </p:nvSpPr>
        <p:spPr bwMode="auto">
          <a:xfrm flipV="1">
            <a:off x="2509838" y="2070100"/>
            <a:ext cx="190500" cy="284163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1" name="Freeform 440"/>
          <p:cNvSpPr>
            <a:spLocks/>
          </p:cNvSpPr>
          <p:nvPr/>
        </p:nvSpPr>
        <p:spPr bwMode="auto">
          <a:xfrm>
            <a:off x="2514600" y="2306638"/>
            <a:ext cx="31750" cy="14287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2" name="Freeform 441"/>
          <p:cNvSpPr>
            <a:spLocks/>
          </p:cNvSpPr>
          <p:nvPr/>
        </p:nvSpPr>
        <p:spPr bwMode="auto">
          <a:xfrm>
            <a:off x="2497138" y="2265363"/>
            <a:ext cx="30162" cy="42862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3" name="Freeform 442"/>
          <p:cNvSpPr>
            <a:spLocks/>
          </p:cNvSpPr>
          <p:nvPr/>
        </p:nvSpPr>
        <p:spPr bwMode="auto">
          <a:xfrm>
            <a:off x="2438400" y="2246313"/>
            <a:ext cx="53975" cy="60325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4" name="Freeform 443"/>
          <p:cNvSpPr>
            <a:spLocks/>
          </p:cNvSpPr>
          <p:nvPr/>
        </p:nvSpPr>
        <p:spPr bwMode="auto">
          <a:xfrm>
            <a:off x="2225675" y="2463800"/>
            <a:ext cx="236538" cy="206375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5" name="Freeform 445"/>
          <p:cNvSpPr>
            <a:spLocks/>
          </p:cNvSpPr>
          <p:nvPr/>
        </p:nvSpPr>
        <p:spPr bwMode="auto">
          <a:xfrm>
            <a:off x="3128963" y="4340225"/>
            <a:ext cx="33337" cy="15875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56" name="Freeform 450"/>
          <p:cNvSpPr>
            <a:spLocks/>
          </p:cNvSpPr>
          <p:nvPr/>
        </p:nvSpPr>
        <p:spPr bwMode="auto">
          <a:xfrm>
            <a:off x="4046538" y="2781300"/>
            <a:ext cx="115887" cy="4445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4"/>
              <a:gd name="T40" fmla="*/ 0 h 54"/>
              <a:gd name="T41" fmla="*/ 114 w 114"/>
              <a:gd name="T42" fmla="*/ 54 h 5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57" name="Freeform 451"/>
          <p:cNvSpPr>
            <a:spLocks/>
          </p:cNvSpPr>
          <p:nvPr/>
        </p:nvSpPr>
        <p:spPr bwMode="auto">
          <a:xfrm>
            <a:off x="7556500" y="4656138"/>
            <a:ext cx="190500" cy="163512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75"/>
              <a:gd name="T64" fmla="*/ 0 h 488"/>
              <a:gd name="T65" fmla="*/ 575 w 575"/>
              <a:gd name="T66" fmla="*/ 488 h 48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58" name="Freeform 452"/>
          <p:cNvSpPr>
            <a:spLocks/>
          </p:cNvSpPr>
          <p:nvPr/>
        </p:nvSpPr>
        <p:spPr bwMode="auto">
          <a:xfrm>
            <a:off x="7747000" y="4695825"/>
            <a:ext cx="152400" cy="149225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0"/>
              <a:gd name="T52" fmla="*/ 0 h 443"/>
              <a:gd name="T53" fmla="*/ 460 w 460"/>
              <a:gd name="T54" fmla="*/ 443 h 44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4461578" y="3123611"/>
            <a:ext cx="220386" cy="323605"/>
            <a:chOff x="2201" y="1250"/>
            <a:chExt cx="133" cy="193"/>
          </a:xfrm>
          <a:solidFill>
            <a:srgbClr val="DB562C"/>
          </a:solidFill>
        </p:grpSpPr>
        <p:sp>
          <p:nvSpPr>
            <p:cNvPr id="160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31321 w 24"/>
                <a:gd name="T1" fmla="*/ 168050 h 47"/>
                <a:gd name="T2" fmla="*/ 21408 w 24"/>
                <a:gd name="T3" fmla="*/ 158642 h 47"/>
                <a:gd name="T4" fmla="*/ 52742 w 24"/>
                <a:gd name="T5" fmla="*/ 139046 h 47"/>
                <a:gd name="T6" fmla="*/ 47604 w 24"/>
                <a:gd name="T7" fmla="*/ 120280 h 47"/>
                <a:gd name="T8" fmla="*/ 41596 w 24"/>
                <a:gd name="T9" fmla="*/ 105189 h 47"/>
                <a:gd name="T10" fmla="*/ 16283 w 24"/>
                <a:gd name="T11" fmla="*/ 105189 h 47"/>
                <a:gd name="T12" fmla="*/ 21408 w 24"/>
                <a:gd name="T13" fmla="*/ 77060 h 47"/>
                <a:gd name="T14" fmla="*/ 5138 w 24"/>
                <a:gd name="T15" fmla="*/ 86419 h 47"/>
                <a:gd name="T16" fmla="*/ 0 w 24"/>
                <a:gd name="T17" fmla="*/ 61969 h 47"/>
                <a:gd name="T18" fmla="*/ 0 w 24"/>
                <a:gd name="T19" fmla="*/ 38633 h 47"/>
                <a:gd name="T20" fmla="*/ 5138 w 24"/>
                <a:gd name="T21" fmla="*/ 18766 h 47"/>
                <a:gd name="T22" fmla="*/ 26546 w 24"/>
                <a:gd name="T23" fmla="*/ 0 h 47"/>
                <a:gd name="T24" fmla="*/ 41596 w 24"/>
                <a:gd name="T25" fmla="*/ 4570 h 47"/>
                <a:gd name="T26" fmla="*/ 36458 w 24"/>
                <a:gd name="T27" fmla="*/ 29291 h 47"/>
                <a:gd name="T28" fmla="*/ 67846 w 24"/>
                <a:gd name="T29" fmla="*/ 29291 h 47"/>
                <a:gd name="T30" fmla="*/ 57867 w 24"/>
                <a:gd name="T31" fmla="*/ 52627 h 47"/>
                <a:gd name="T32" fmla="*/ 47604 w 24"/>
                <a:gd name="T33" fmla="*/ 72490 h 47"/>
                <a:gd name="T34" fmla="*/ 67846 w 24"/>
                <a:gd name="T35" fmla="*/ 81631 h 47"/>
                <a:gd name="T36" fmla="*/ 89200 w 24"/>
                <a:gd name="T37" fmla="*/ 115710 h 47"/>
                <a:gd name="T38" fmla="*/ 99183 w 24"/>
                <a:gd name="T39" fmla="*/ 139046 h 47"/>
                <a:gd name="T40" fmla="*/ 99183 w 24"/>
                <a:gd name="T41" fmla="*/ 152959 h 47"/>
                <a:gd name="T42" fmla="*/ 120592 w 24"/>
                <a:gd name="T43" fmla="*/ 152959 h 47"/>
                <a:gd name="T44" fmla="*/ 115450 w 24"/>
                <a:gd name="T45" fmla="*/ 186820 h 47"/>
                <a:gd name="T46" fmla="*/ 125729 w 24"/>
                <a:gd name="T47" fmla="*/ 191386 h 47"/>
                <a:gd name="T48" fmla="*/ 89200 w 24"/>
                <a:gd name="T49" fmla="*/ 206699 h 47"/>
                <a:gd name="T50" fmla="*/ 57867 w 24"/>
                <a:gd name="T51" fmla="*/ 211269 h 47"/>
                <a:gd name="T52" fmla="*/ 41596 w 24"/>
                <a:gd name="T53" fmla="*/ 216107 h 47"/>
                <a:gd name="T54" fmla="*/ 21408 w 24"/>
                <a:gd name="T55" fmla="*/ 216107 h 47"/>
                <a:gd name="T56" fmla="*/ 5138 w 24"/>
                <a:gd name="T57" fmla="*/ 220677 h 47"/>
                <a:gd name="T58" fmla="*/ 26546 w 24"/>
                <a:gd name="T59" fmla="*/ 200728 h 47"/>
                <a:gd name="T60" fmla="*/ 31321 w 24"/>
                <a:gd name="T61" fmla="*/ 182249 h 47"/>
                <a:gd name="T62" fmla="*/ 16283 w 24"/>
                <a:gd name="T63" fmla="*/ 177408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1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162" name="Freeform 458"/>
          <p:cNvSpPr>
            <a:spLocks/>
          </p:cNvSpPr>
          <p:nvPr/>
        </p:nvSpPr>
        <p:spPr bwMode="auto">
          <a:xfrm>
            <a:off x="5324475" y="3870325"/>
            <a:ext cx="65088" cy="3810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6"/>
              <a:gd name="T46" fmla="*/ 0 h 28"/>
              <a:gd name="T47" fmla="*/ 46 w 46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3" name="Freeform 507"/>
          <p:cNvSpPr>
            <a:spLocks/>
          </p:cNvSpPr>
          <p:nvPr/>
        </p:nvSpPr>
        <p:spPr bwMode="auto">
          <a:xfrm>
            <a:off x="6262688" y="3330575"/>
            <a:ext cx="1323975" cy="920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rgbClr val="E19050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64" name="Freeform 260"/>
          <p:cNvSpPr>
            <a:spLocks/>
          </p:cNvSpPr>
          <p:nvPr/>
        </p:nvSpPr>
        <p:spPr bwMode="auto">
          <a:xfrm>
            <a:off x="6300788" y="4708525"/>
            <a:ext cx="50800" cy="60325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54"/>
              <a:gd name="T20" fmla="*/ 42 w 42"/>
              <a:gd name="T21" fmla="*/ 54 h 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5" name="Freeform 261"/>
          <p:cNvSpPr>
            <a:spLocks/>
          </p:cNvSpPr>
          <p:nvPr/>
        </p:nvSpPr>
        <p:spPr bwMode="auto">
          <a:xfrm>
            <a:off x="7021513" y="4251325"/>
            <a:ext cx="47625" cy="46038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42"/>
              <a:gd name="T23" fmla="*/ 42 w 4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6" name="Freeform 262"/>
          <p:cNvSpPr>
            <a:spLocks/>
          </p:cNvSpPr>
          <p:nvPr/>
        </p:nvSpPr>
        <p:spPr bwMode="auto">
          <a:xfrm>
            <a:off x="7277100" y="4133850"/>
            <a:ext cx="26988" cy="82550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72"/>
              <a:gd name="T20" fmla="*/ 24 w 24"/>
              <a:gd name="T21" fmla="*/ 72 h 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rgbClr val="DDDDDD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67" name="Freeform 263"/>
          <p:cNvSpPr>
            <a:spLocks/>
          </p:cNvSpPr>
          <p:nvPr/>
        </p:nvSpPr>
        <p:spPr bwMode="auto">
          <a:xfrm>
            <a:off x="7483475" y="3919538"/>
            <a:ext cx="39688" cy="61912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68" name="Freeform 264"/>
          <p:cNvSpPr>
            <a:spLocks/>
          </p:cNvSpPr>
          <p:nvPr/>
        </p:nvSpPr>
        <p:spPr bwMode="auto">
          <a:xfrm>
            <a:off x="7531100" y="3605213"/>
            <a:ext cx="303213" cy="328612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69" name="Freeform 265"/>
          <p:cNvSpPr>
            <a:spLocks/>
          </p:cNvSpPr>
          <p:nvPr/>
        </p:nvSpPr>
        <p:spPr bwMode="auto">
          <a:xfrm>
            <a:off x="7745413" y="3302000"/>
            <a:ext cx="53975" cy="269875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70" name="Freeform 272"/>
          <p:cNvSpPr>
            <a:spLocks/>
          </p:cNvSpPr>
          <p:nvPr/>
        </p:nvSpPr>
        <p:spPr bwMode="auto">
          <a:xfrm>
            <a:off x="7261225" y="4291013"/>
            <a:ext cx="123825" cy="171450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8"/>
              <a:gd name="T46" fmla="*/ 0 h 151"/>
              <a:gd name="T47" fmla="*/ 108 w 108"/>
              <a:gd name="T48" fmla="*/ 151 h 1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1" name="Freeform 273"/>
          <p:cNvSpPr>
            <a:spLocks/>
          </p:cNvSpPr>
          <p:nvPr/>
        </p:nvSpPr>
        <p:spPr bwMode="auto">
          <a:xfrm>
            <a:off x="7312025" y="4491038"/>
            <a:ext cx="101600" cy="80962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0"/>
              <a:gd name="T31" fmla="*/ 0 h 72"/>
              <a:gd name="T32" fmla="*/ 90 w 90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2" name="Freeform 333"/>
          <p:cNvSpPr>
            <a:spLocks/>
          </p:cNvSpPr>
          <p:nvPr/>
        </p:nvSpPr>
        <p:spPr bwMode="auto">
          <a:xfrm>
            <a:off x="6570663" y="3371850"/>
            <a:ext cx="682625" cy="342900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301"/>
              <a:gd name="T92" fmla="*/ 595 w 595"/>
              <a:gd name="T93" fmla="*/ 301 h 30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3" name="Line 449"/>
          <p:cNvSpPr>
            <a:spLocks noChangeShapeType="1"/>
          </p:cNvSpPr>
          <p:nvPr/>
        </p:nvSpPr>
        <p:spPr bwMode="auto">
          <a:xfrm>
            <a:off x="7227888" y="4306888"/>
            <a:ext cx="0" cy="0"/>
          </a:xfrm>
          <a:prstGeom prst="line">
            <a:avLst/>
          </a:prstGeom>
          <a:noFill/>
          <a:ln w="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4" name="Freeform 506"/>
          <p:cNvSpPr>
            <a:spLocks/>
          </p:cNvSpPr>
          <p:nvPr/>
        </p:nvSpPr>
        <p:spPr bwMode="auto">
          <a:xfrm>
            <a:off x="7358063" y="3678238"/>
            <a:ext cx="109537" cy="13652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8"/>
              <a:gd name="T100" fmla="*/ 0 h 98"/>
              <a:gd name="T101" fmla="*/ 78 w 78"/>
              <a:gd name="T102" fmla="*/ 98 h 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5" name="Freeform 517"/>
          <p:cNvSpPr>
            <a:spLocks/>
          </p:cNvSpPr>
          <p:nvPr/>
        </p:nvSpPr>
        <p:spPr bwMode="auto">
          <a:xfrm>
            <a:off x="7400925" y="3802063"/>
            <a:ext cx="74613" cy="920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4"/>
              <a:gd name="T55" fmla="*/ 0 h 66"/>
              <a:gd name="T56" fmla="*/ 54 w 54"/>
              <a:gd name="T57" fmla="*/ 66 h 6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6" name="Freeform 411"/>
          <p:cNvSpPr>
            <a:spLocks/>
          </p:cNvSpPr>
          <p:nvPr/>
        </p:nvSpPr>
        <p:spPr bwMode="auto">
          <a:xfrm>
            <a:off x="3254375" y="5324475"/>
            <a:ext cx="112713" cy="146050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77" name="Freeform 420"/>
          <p:cNvSpPr>
            <a:spLocks/>
          </p:cNvSpPr>
          <p:nvPr/>
        </p:nvSpPr>
        <p:spPr bwMode="auto">
          <a:xfrm>
            <a:off x="2773363" y="4718050"/>
            <a:ext cx="282575" cy="344488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78" name="Freeform 413"/>
          <p:cNvSpPr>
            <a:spLocks/>
          </p:cNvSpPr>
          <p:nvPr/>
        </p:nvSpPr>
        <p:spPr bwMode="auto">
          <a:xfrm>
            <a:off x="2954338" y="4608513"/>
            <a:ext cx="776287" cy="801687"/>
          </a:xfrm>
          <a:custGeom>
            <a:avLst/>
            <a:gdLst>
              <a:gd name="T0" fmla="*/ 449369 w 10000"/>
              <a:gd name="T1" fmla="*/ 714947 h 10000"/>
              <a:gd name="T2" fmla="*/ 413116 w 10000"/>
              <a:gd name="T3" fmla="*/ 771079 h 10000"/>
              <a:gd name="T4" fmla="*/ 369611 w 10000"/>
              <a:gd name="T5" fmla="*/ 820103 h 10000"/>
              <a:gd name="T6" fmla="*/ 384113 w 10000"/>
              <a:gd name="T7" fmla="*/ 827119 h 10000"/>
              <a:gd name="T8" fmla="*/ 442119 w 10000"/>
              <a:gd name="T9" fmla="*/ 869126 h 10000"/>
              <a:gd name="T10" fmla="*/ 471121 w 10000"/>
              <a:gd name="T11" fmla="*/ 890176 h 10000"/>
              <a:gd name="T12" fmla="*/ 536378 w 10000"/>
              <a:gd name="T13" fmla="*/ 827119 h 10000"/>
              <a:gd name="T14" fmla="*/ 587045 w 10000"/>
              <a:gd name="T15" fmla="*/ 693898 h 10000"/>
              <a:gd name="T16" fmla="*/ 717558 w 10000"/>
              <a:gd name="T17" fmla="*/ 637858 h 10000"/>
              <a:gd name="T18" fmla="*/ 746561 w 10000"/>
              <a:gd name="T19" fmla="*/ 602775 h 10000"/>
              <a:gd name="T20" fmla="*/ 775476 w 10000"/>
              <a:gd name="T21" fmla="*/ 539719 h 10000"/>
              <a:gd name="T22" fmla="*/ 789977 w 10000"/>
              <a:gd name="T23" fmla="*/ 406589 h 10000"/>
              <a:gd name="T24" fmla="*/ 884237 w 10000"/>
              <a:gd name="T25" fmla="*/ 308450 h 10000"/>
              <a:gd name="T26" fmla="*/ 869736 w 10000"/>
              <a:gd name="T27" fmla="*/ 238285 h 10000"/>
              <a:gd name="T28" fmla="*/ 761063 w 10000"/>
              <a:gd name="T29" fmla="*/ 189261 h 10000"/>
              <a:gd name="T30" fmla="*/ 666803 w 10000"/>
              <a:gd name="T31" fmla="*/ 175229 h 10000"/>
              <a:gd name="T32" fmla="*/ 594296 w 10000"/>
              <a:gd name="T33" fmla="*/ 133221 h 10000"/>
              <a:gd name="T34" fmla="*/ 536378 w 10000"/>
              <a:gd name="T35" fmla="*/ 77090 h 10000"/>
              <a:gd name="T36" fmla="*/ 507375 w 10000"/>
              <a:gd name="T37" fmla="*/ 21049 h 10000"/>
              <a:gd name="T38" fmla="*/ 449369 w 10000"/>
              <a:gd name="T39" fmla="*/ 77090 h 10000"/>
              <a:gd name="T40" fmla="*/ 405865 w 10000"/>
              <a:gd name="T41" fmla="*/ 70073 h 10000"/>
              <a:gd name="T42" fmla="*/ 384113 w 10000"/>
              <a:gd name="T43" fmla="*/ 77090 h 10000"/>
              <a:gd name="T44" fmla="*/ 326195 w 10000"/>
              <a:gd name="T45" fmla="*/ 91123 h 10000"/>
              <a:gd name="T46" fmla="*/ 311694 w 10000"/>
              <a:gd name="T47" fmla="*/ 28066 h 10000"/>
              <a:gd name="T48" fmla="*/ 282691 w 10000"/>
              <a:gd name="T49" fmla="*/ 0 h 10000"/>
              <a:gd name="T50" fmla="*/ 253688 w 10000"/>
              <a:gd name="T51" fmla="*/ 28066 h 10000"/>
              <a:gd name="T52" fmla="*/ 217434 w 10000"/>
              <a:gd name="T53" fmla="*/ 63057 h 10000"/>
              <a:gd name="T54" fmla="*/ 159428 w 10000"/>
              <a:gd name="T55" fmla="*/ 105155 h 10000"/>
              <a:gd name="T56" fmla="*/ 79758 w 10000"/>
              <a:gd name="T57" fmla="*/ 98139 h 10000"/>
              <a:gd name="T58" fmla="*/ 72507 w 10000"/>
              <a:gd name="T59" fmla="*/ 210311 h 10000"/>
              <a:gd name="T60" fmla="*/ 50755 w 10000"/>
              <a:gd name="T61" fmla="*/ 217327 h 10000"/>
              <a:gd name="T62" fmla="*/ 0 w 10000"/>
              <a:gd name="T63" fmla="*/ 273368 h 10000"/>
              <a:gd name="T64" fmla="*/ 29003 w 10000"/>
              <a:gd name="T65" fmla="*/ 336424 h 10000"/>
              <a:gd name="T66" fmla="*/ 72507 w 10000"/>
              <a:gd name="T67" fmla="*/ 364490 h 10000"/>
              <a:gd name="T68" fmla="*/ 87009 w 10000"/>
              <a:gd name="T69" fmla="*/ 371506 h 10000"/>
              <a:gd name="T70" fmla="*/ 124766 w 10000"/>
              <a:gd name="T71" fmla="*/ 375516 h 10000"/>
              <a:gd name="T72" fmla="*/ 165264 w 10000"/>
              <a:gd name="T73" fmla="*/ 354102 h 10000"/>
              <a:gd name="T74" fmla="*/ 195682 w 10000"/>
              <a:gd name="T75" fmla="*/ 392556 h 10000"/>
              <a:gd name="T76" fmla="*/ 289941 w 10000"/>
              <a:gd name="T77" fmla="*/ 434563 h 10000"/>
              <a:gd name="T78" fmla="*/ 304443 w 10000"/>
              <a:gd name="T79" fmla="*/ 483678 h 10000"/>
              <a:gd name="T80" fmla="*/ 347859 w 10000"/>
              <a:gd name="T81" fmla="*/ 518669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rgbClr val="E9C2A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79" name="Freeform 409"/>
          <p:cNvSpPr>
            <a:spLocks/>
          </p:cNvSpPr>
          <p:nvPr/>
        </p:nvSpPr>
        <p:spPr bwMode="auto">
          <a:xfrm>
            <a:off x="2943225" y="5137150"/>
            <a:ext cx="414338" cy="833438"/>
          </a:xfrm>
          <a:custGeom>
            <a:avLst/>
            <a:gdLst>
              <a:gd name="T0" fmla="*/ 16966267 w 10000"/>
              <a:gd name="T1" fmla="*/ 26491840 h 10001"/>
              <a:gd name="T2" fmla="*/ 17326608 w 10000"/>
              <a:gd name="T3" fmla="*/ 22917709 h 10001"/>
              <a:gd name="T4" fmla="*/ 18049467 w 10000"/>
              <a:gd name="T5" fmla="*/ 20762389 h 10001"/>
              <a:gd name="T6" fmla="*/ 20576161 w 10000"/>
              <a:gd name="T7" fmla="*/ 15751442 h 10001"/>
              <a:gd name="T8" fmla="*/ 21657137 w 10000"/>
              <a:gd name="T9" fmla="*/ 14323533 h 10001"/>
              <a:gd name="T10" fmla="*/ 22379996 w 10000"/>
              <a:gd name="T11" fmla="*/ 10021991 h 10001"/>
              <a:gd name="T12" fmla="*/ 22019654 w 10000"/>
              <a:gd name="T13" fmla="*/ 9312585 h 10001"/>
              <a:gd name="T14" fmla="*/ 20936502 w 10000"/>
              <a:gd name="T15" fmla="*/ 10749402 h 10001"/>
              <a:gd name="T16" fmla="*/ 18770102 w 10000"/>
              <a:gd name="T17" fmla="*/ 12886716 h 10001"/>
              <a:gd name="T18" fmla="*/ 16966267 w 10000"/>
              <a:gd name="T19" fmla="*/ 12177216 h 10001"/>
              <a:gd name="T20" fmla="*/ 17326608 w 10000"/>
              <a:gd name="T21" fmla="*/ 7157265 h 10001"/>
              <a:gd name="T22" fmla="*/ 16243409 w 10000"/>
              <a:gd name="T23" fmla="*/ 5729451 h 10001"/>
              <a:gd name="T24" fmla="*/ 14077009 w 10000"/>
              <a:gd name="T25" fmla="*/ 4301542 h 10001"/>
              <a:gd name="T26" fmla="*/ 12993809 w 10000"/>
              <a:gd name="T27" fmla="*/ 2864726 h 10001"/>
              <a:gd name="T28" fmla="*/ 11912880 w 10000"/>
              <a:gd name="T29" fmla="*/ 0 h 10001"/>
              <a:gd name="T30" fmla="*/ 10467116 w 10000"/>
              <a:gd name="T31" fmla="*/ 727411 h 10001"/>
              <a:gd name="T32" fmla="*/ 10106822 w 10000"/>
              <a:gd name="T33" fmla="*/ 1427909 h 10001"/>
              <a:gd name="T34" fmla="*/ 8302987 w 10000"/>
              <a:gd name="T35" fmla="*/ 727411 h 10001"/>
              <a:gd name="T36" fmla="*/ 7580128 w 10000"/>
              <a:gd name="T37" fmla="*/ 727411 h 10001"/>
              <a:gd name="T38" fmla="*/ 7112351 w 10000"/>
              <a:gd name="T39" fmla="*/ 1176404 h 10001"/>
              <a:gd name="T40" fmla="*/ 7219787 w 10000"/>
              <a:gd name="T41" fmla="*/ 2155225 h 10001"/>
              <a:gd name="T42" fmla="*/ 6859446 w 10000"/>
              <a:gd name="T43" fmla="*/ 5010948 h 10001"/>
              <a:gd name="T44" fmla="*/ 5776293 w 10000"/>
              <a:gd name="T45" fmla="*/ 7157265 h 10001"/>
              <a:gd name="T46" fmla="*/ 5776293 w 10000"/>
              <a:gd name="T47" fmla="*/ 11449899 h 10001"/>
              <a:gd name="T48" fmla="*/ 5053387 w 10000"/>
              <a:gd name="T49" fmla="*/ 14323533 h 10001"/>
              <a:gd name="T50" fmla="*/ 3970235 w 10000"/>
              <a:gd name="T51" fmla="*/ 23627115 h 10001"/>
              <a:gd name="T52" fmla="*/ 4330529 w 10000"/>
              <a:gd name="T53" fmla="*/ 30784380 h 10001"/>
              <a:gd name="T54" fmla="*/ 2166400 w 10000"/>
              <a:gd name="T55" fmla="*/ 40105873 h 10001"/>
              <a:gd name="T56" fmla="*/ 1803835 w 10000"/>
              <a:gd name="T57" fmla="*/ 50127863 h 10001"/>
              <a:gd name="T58" fmla="*/ 1803835 w 10000"/>
              <a:gd name="T59" fmla="*/ 55147909 h 10001"/>
              <a:gd name="T60" fmla="*/ 1443494 w 10000"/>
              <a:gd name="T61" fmla="*/ 60158856 h 10001"/>
              <a:gd name="T62" fmla="*/ 2166400 w 10000"/>
              <a:gd name="T63" fmla="*/ 63032585 h 10001"/>
              <a:gd name="T64" fmla="*/ 1083200 w 10000"/>
              <a:gd name="T65" fmla="*/ 74482389 h 10001"/>
              <a:gd name="T66" fmla="*/ 0 w 10000"/>
              <a:gd name="T67" fmla="*/ 79493432 h 10001"/>
              <a:gd name="T68" fmla="*/ 360341 w 10000"/>
              <a:gd name="T69" fmla="*/ 83076566 h 10001"/>
              <a:gd name="T70" fmla="*/ 1533047 w 10000"/>
              <a:gd name="T71" fmla="*/ 88437763 h 10001"/>
              <a:gd name="T72" fmla="*/ 5315234 w 10000"/>
              <a:gd name="T73" fmla="*/ 89802748 h 10001"/>
              <a:gd name="T74" fmla="*/ 4883317 w 10000"/>
              <a:gd name="T75" fmla="*/ 87854014 h 10001"/>
              <a:gd name="T76" fmla="*/ 5053387 w 10000"/>
              <a:gd name="T77" fmla="*/ 84504380 h 10001"/>
              <a:gd name="T78" fmla="*/ 6044858 w 10000"/>
              <a:gd name="T79" fmla="*/ 81558915 h 10001"/>
              <a:gd name="T80" fmla="*/ 7083257 w 10000"/>
              <a:gd name="T81" fmla="*/ 77086702 h 10001"/>
              <a:gd name="T82" fmla="*/ 8208987 w 10000"/>
              <a:gd name="T83" fmla="*/ 74931477 h 10001"/>
              <a:gd name="T84" fmla="*/ 8663281 w 10000"/>
              <a:gd name="T85" fmla="*/ 70899255 h 10001"/>
              <a:gd name="T86" fmla="*/ 7580128 w 10000"/>
              <a:gd name="T87" fmla="*/ 69471441 h 10001"/>
              <a:gd name="T88" fmla="*/ 6859446 w 10000"/>
              <a:gd name="T89" fmla="*/ 66597713 h 10001"/>
              <a:gd name="T90" fmla="*/ 8457398 w 10000"/>
              <a:gd name="T91" fmla="*/ 65196812 h 10001"/>
              <a:gd name="T92" fmla="*/ 8887092 w 10000"/>
              <a:gd name="T93" fmla="*/ 62574589 h 10001"/>
              <a:gd name="T94" fmla="*/ 9746480 w 10000"/>
              <a:gd name="T95" fmla="*/ 59449451 h 10001"/>
              <a:gd name="T96" fmla="*/ 10697645 w 10000"/>
              <a:gd name="T97" fmla="*/ 58281954 h 10001"/>
              <a:gd name="T98" fmla="*/ 10829680 w 10000"/>
              <a:gd name="T99" fmla="*/ 55147909 h 10001"/>
              <a:gd name="T100" fmla="*/ 12168009 w 10000"/>
              <a:gd name="T101" fmla="*/ 53172262 h 10001"/>
              <a:gd name="T102" fmla="*/ 12031480 w 10000"/>
              <a:gd name="T103" fmla="*/ 51744353 h 10001"/>
              <a:gd name="T104" fmla="*/ 12273174 w 10000"/>
              <a:gd name="T105" fmla="*/ 50127863 h 10001"/>
              <a:gd name="T106" fmla="*/ 12993809 w 10000"/>
              <a:gd name="T107" fmla="*/ 47272140 h 10001"/>
              <a:gd name="T108" fmla="*/ 14743950 w 10000"/>
              <a:gd name="T109" fmla="*/ 47173396 h 10001"/>
              <a:gd name="T110" fmla="*/ 17324338 w 10000"/>
              <a:gd name="T111" fmla="*/ 45305496 h 10001"/>
              <a:gd name="T112" fmla="*/ 18409761 w 10000"/>
              <a:gd name="T113" fmla="*/ 40105873 h 10001"/>
              <a:gd name="T114" fmla="*/ 19130443 w 10000"/>
              <a:gd name="T115" fmla="*/ 36513831 h 10001"/>
              <a:gd name="T116" fmla="*/ 18409761 w 10000"/>
              <a:gd name="T117" fmla="*/ 33658108 h 10001"/>
              <a:gd name="T118" fmla="*/ 17326608 w 10000"/>
              <a:gd name="T119" fmla="*/ 31511791 h 10001"/>
              <a:gd name="T120" fmla="*/ 17290797 w 10000"/>
              <a:gd name="T121" fmla="*/ 31053795 h 10001"/>
              <a:gd name="T122" fmla="*/ 16966267 w 10000"/>
              <a:gd name="T123" fmla="*/ 30083882 h 10001"/>
              <a:gd name="T124" fmla="*/ 16966267 w 10000"/>
              <a:gd name="T125" fmla="*/ 26491840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80" name="Freeform 444"/>
          <p:cNvSpPr>
            <a:spLocks/>
          </p:cNvSpPr>
          <p:nvPr/>
        </p:nvSpPr>
        <p:spPr bwMode="auto">
          <a:xfrm>
            <a:off x="2886075" y="5049838"/>
            <a:ext cx="214313" cy="1036637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1981509999 w 14463"/>
              <a:gd name="T47" fmla="*/ 2147483647 h 11339"/>
              <a:gd name="T48" fmla="*/ 2004313902 w 14463"/>
              <a:gd name="T49" fmla="*/ 2147483647 h 11339"/>
              <a:gd name="T50" fmla="*/ 2084943939 w 14463"/>
              <a:gd name="T51" fmla="*/ 2147483647 h 11339"/>
              <a:gd name="T52" fmla="*/ 2039060011 w 14463"/>
              <a:gd name="T53" fmla="*/ 2147483647 h 11339"/>
              <a:gd name="T54" fmla="*/ 1901151566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1000663624 w 14463"/>
              <a:gd name="T63" fmla="*/ 2147483647 h 11339"/>
              <a:gd name="T64" fmla="*/ 0 w 14463"/>
              <a:gd name="T65" fmla="*/ 2147483647 h 11339"/>
              <a:gd name="T66" fmla="*/ 405041421 w 14463"/>
              <a:gd name="T67" fmla="*/ 2147483647 h 11339"/>
              <a:gd name="T68" fmla="*/ 564400887 w 14463"/>
              <a:gd name="T69" fmla="*/ 2147483647 h 11339"/>
              <a:gd name="T70" fmla="*/ 1260736588 w 14463"/>
              <a:gd name="T71" fmla="*/ 2147483647 h 11339"/>
              <a:gd name="T72" fmla="*/ 719682527 w 14463"/>
              <a:gd name="T73" fmla="*/ 2147483647 h 11339"/>
              <a:gd name="T74" fmla="*/ 1112781475 w 14463"/>
              <a:gd name="T75" fmla="*/ 2147483647 h 11339"/>
              <a:gd name="T76" fmla="*/ 1563706825 w 14463"/>
              <a:gd name="T77" fmla="*/ 2147483647 h 11339"/>
              <a:gd name="T78" fmla="*/ 1651120182 w 14463"/>
              <a:gd name="T79" fmla="*/ 2147483647 h 11339"/>
              <a:gd name="T80" fmla="*/ 21422223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EFDFBA"/>
              </a:solidFill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81" name="Freeform 410"/>
          <p:cNvSpPr>
            <a:spLocks/>
          </p:cNvSpPr>
          <p:nvPr/>
        </p:nvSpPr>
        <p:spPr bwMode="auto">
          <a:xfrm>
            <a:off x="3168650" y="5095875"/>
            <a:ext cx="176213" cy="165100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8"/>
              <a:gd name="T61" fmla="*/ 0 h 156"/>
              <a:gd name="T62" fmla="*/ 168 w 168"/>
              <a:gd name="T63" fmla="*/ 156 h 1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2" name="Freeform 412"/>
          <p:cNvSpPr>
            <a:spLocks/>
          </p:cNvSpPr>
          <p:nvPr/>
        </p:nvSpPr>
        <p:spPr bwMode="auto">
          <a:xfrm>
            <a:off x="3033713" y="4913313"/>
            <a:ext cx="233362" cy="252412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141"/>
              <a:gd name="T94" fmla="*/ 0 h 10000"/>
              <a:gd name="T95" fmla="*/ 10141 w 10141"/>
              <a:gd name="T96" fmla="*/ 10000 h 1000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3" name="Freeform 405"/>
          <p:cNvSpPr>
            <a:spLocks/>
          </p:cNvSpPr>
          <p:nvPr/>
        </p:nvSpPr>
        <p:spPr bwMode="auto">
          <a:xfrm>
            <a:off x="2914650" y="4676775"/>
            <a:ext cx="171450" cy="123825"/>
          </a:xfrm>
          <a:custGeom>
            <a:avLst/>
            <a:gdLst>
              <a:gd name="T0" fmla="*/ 0 w 10000"/>
              <a:gd name="T1" fmla="*/ 2069267779 h 10000"/>
              <a:gd name="T2" fmla="*/ 0 w 10000"/>
              <a:gd name="T3" fmla="*/ 2069267779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069267779 h 10000"/>
              <a:gd name="T20" fmla="*/ 2147483647 w 10000"/>
              <a:gd name="T21" fmla="*/ 591158983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4" name="Freeform 407"/>
          <p:cNvSpPr>
            <a:spLocks/>
          </p:cNvSpPr>
          <p:nvPr/>
        </p:nvSpPr>
        <p:spPr bwMode="auto">
          <a:xfrm>
            <a:off x="3197225" y="4530725"/>
            <a:ext cx="103188" cy="157163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0"/>
              <a:gd name="T55" fmla="*/ 0 h 138"/>
              <a:gd name="T56" fmla="*/ 90 w 90"/>
              <a:gd name="T57" fmla="*/ 138 h 1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5" name="Freeform 408"/>
          <p:cNvSpPr>
            <a:spLocks/>
          </p:cNvSpPr>
          <p:nvPr/>
        </p:nvSpPr>
        <p:spPr bwMode="auto">
          <a:xfrm>
            <a:off x="3357563" y="4586288"/>
            <a:ext cx="68262" cy="82550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"/>
              <a:gd name="T28" fmla="*/ 0 h 72"/>
              <a:gd name="T29" fmla="*/ 60 w 60"/>
              <a:gd name="T30" fmla="*/ 72 h 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6" name="Freeform 417"/>
          <p:cNvSpPr>
            <a:spLocks/>
          </p:cNvSpPr>
          <p:nvPr/>
        </p:nvSpPr>
        <p:spPr bwMode="auto">
          <a:xfrm>
            <a:off x="3276600" y="4584700"/>
            <a:ext cx="84138" cy="95250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4"/>
              <a:gd name="T44" fmla="*/ 72 w 72"/>
              <a:gd name="T45" fmla="*/ 84 h 8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7" name="Freeform 418"/>
          <p:cNvSpPr>
            <a:spLocks/>
          </p:cNvSpPr>
          <p:nvPr/>
        </p:nvSpPr>
        <p:spPr bwMode="auto">
          <a:xfrm>
            <a:off x="2955925" y="4457700"/>
            <a:ext cx="293688" cy="246063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3"/>
              <a:gd name="T91" fmla="*/ 0 h 36"/>
              <a:gd name="T92" fmla="*/ 43 w 43"/>
              <a:gd name="T93" fmla="*/ 36 h 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8" name="Freeform 421"/>
          <p:cNvSpPr>
            <a:spLocks/>
          </p:cNvSpPr>
          <p:nvPr/>
        </p:nvSpPr>
        <p:spPr bwMode="auto">
          <a:xfrm>
            <a:off x="2790825" y="4676775"/>
            <a:ext cx="119063" cy="13017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89" name="Freeform 263"/>
          <p:cNvSpPr>
            <a:spLocks/>
          </p:cNvSpPr>
          <p:nvPr/>
        </p:nvSpPr>
        <p:spPr bwMode="auto">
          <a:xfrm>
            <a:off x="4870450" y="3216275"/>
            <a:ext cx="42863" cy="85725"/>
          </a:xfrm>
          <a:custGeom>
            <a:avLst/>
            <a:gdLst>
              <a:gd name="T0" fmla="*/ 80 w 429209"/>
              <a:gd name="T1" fmla="*/ 1219 h 839755"/>
              <a:gd name="T2" fmla="*/ 85 w 429209"/>
              <a:gd name="T3" fmla="*/ 856 h 839755"/>
              <a:gd name="T4" fmla="*/ 0 w 429209"/>
              <a:gd name="T5" fmla="*/ 799 h 839755"/>
              <a:gd name="T6" fmla="*/ 169 w 429209"/>
              <a:gd name="T7" fmla="*/ 200 h 839755"/>
              <a:gd name="T8" fmla="*/ 395 w 429209"/>
              <a:gd name="T9" fmla="*/ 200 h 839755"/>
              <a:gd name="T10" fmla="*/ 592 w 429209"/>
              <a:gd name="T11" fmla="*/ 0 h 839755"/>
              <a:gd name="T12" fmla="*/ 621 w 429209"/>
              <a:gd name="T13" fmla="*/ 399 h 839755"/>
              <a:gd name="T14" fmla="*/ 649 w 429209"/>
              <a:gd name="T15" fmla="*/ 628 h 839755"/>
              <a:gd name="T16" fmla="*/ 339 w 429209"/>
              <a:gd name="T17" fmla="*/ 970 h 839755"/>
              <a:gd name="T18" fmla="*/ 339 w 429209"/>
              <a:gd name="T19" fmla="*/ 1284 h 839755"/>
              <a:gd name="T20" fmla="*/ 169 w 429209"/>
              <a:gd name="T21" fmla="*/ 1198 h 839755"/>
              <a:gd name="T22" fmla="*/ 80 w 429209"/>
              <a:gd name="T23" fmla="*/ 1219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90" name="Freeform 295"/>
          <p:cNvSpPr>
            <a:spLocks/>
          </p:cNvSpPr>
          <p:nvPr/>
        </p:nvSpPr>
        <p:spPr bwMode="auto">
          <a:xfrm>
            <a:off x="5978525" y="3819525"/>
            <a:ext cx="385763" cy="366713"/>
          </a:xfrm>
          <a:custGeom>
            <a:avLst/>
            <a:gdLst>
              <a:gd name="T0" fmla="*/ 466397857 w 10944"/>
              <a:gd name="T1" fmla="*/ 611944276 h 10652"/>
              <a:gd name="T2" fmla="*/ 517357118 w 10944"/>
              <a:gd name="T3" fmla="*/ 582817533 h 10652"/>
              <a:gd name="T4" fmla="*/ 462547712 w 10944"/>
              <a:gd name="T5" fmla="*/ 488038738 h 10652"/>
              <a:gd name="T6" fmla="*/ 473071956 w 10944"/>
              <a:gd name="T7" fmla="*/ 451330620 h 10652"/>
              <a:gd name="T8" fmla="*/ 492839944 w 10944"/>
              <a:gd name="T9" fmla="*/ 428221504 h 10652"/>
              <a:gd name="T10" fmla="*/ 543863582 w 10944"/>
              <a:gd name="T11" fmla="*/ 423588267 h 10652"/>
              <a:gd name="T12" fmla="*/ 607658584 w 10944"/>
              <a:gd name="T13" fmla="*/ 305580495 h 10652"/>
              <a:gd name="T14" fmla="*/ 642894095 w 10944"/>
              <a:gd name="T15" fmla="*/ 229636611 h 10652"/>
              <a:gd name="T16" fmla="*/ 664586996 w 10944"/>
              <a:gd name="T17" fmla="*/ 152068891 h 10652"/>
              <a:gd name="T18" fmla="*/ 623382654 w 10944"/>
              <a:gd name="T19" fmla="*/ 124868771 h 10652"/>
              <a:gd name="T20" fmla="*/ 628259954 w 10944"/>
              <a:gd name="T21" fmla="*/ 67939725 h 10652"/>
              <a:gd name="T22" fmla="*/ 699372026 w 10944"/>
              <a:gd name="T23" fmla="*/ 50969781 h 10652"/>
              <a:gd name="T24" fmla="*/ 686216000 w 10944"/>
              <a:gd name="T25" fmla="*/ 28103511 h 10652"/>
              <a:gd name="T26" fmla="*/ 656821366 w 10944"/>
              <a:gd name="T27" fmla="*/ 10771003 h 10652"/>
              <a:gd name="T28" fmla="*/ 619082188 w 10944"/>
              <a:gd name="T29" fmla="*/ 59930 h 10652"/>
              <a:gd name="T30" fmla="*/ 538857849 w 10944"/>
              <a:gd name="T31" fmla="*/ 14261452 h 10652"/>
              <a:gd name="T32" fmla="*/ 499836569 w 10944"/>
              <a:gd name="T33" fmla="*/ 15826965 h 10652"/>
              <a:gd name="T34" fmla="*/ 454782082 w 10944"/>
              <a:gd name="T35" fmla="*/ 34482208 h 10652"/>
              <a:gd name="T36" fmla="*/ 444961184 w 10944"/>
              <a:gd name="T37" fmla="*/ 97668650 h 10652"/>
              <a:gd name="T38" fmla="*/ 444961184 w 10944"/>
              <a:gd name="T39" fmla="*/ 124868771 h 10652"/>
              <a:gd name="T40" fmla="*/ 431162346 w 10944"/>
              <a:gd name="T41" fmla="*/ 138468086 h 10652"/>
              <a:gd name="T42" fmla="*/ 415566390 w 10944"/>
              <a:gd name="T43" fmla="*/ 185586368 h 10652"/>
              <a:gd name="T44" fmla="*/ 335085742 w 10944"/>
              <a:gd name="T45" fmla="*/ 220309776 h 10652"/>
              <a:gd name="T46" fmla="*/ 293945298 w 10944"/>
              <a:gd name="T47" fmla="*/ 247509975 h 10652"/>
              <a:gd name="T48" fmla="*/ 252678340 w 10944"/>
              <a:gd name="T49" fmla="*/ 301609037 h 10652"/>
              <a:gd name="T50" fmla="*/ 170399213 w 10944"/>
              <a:gd name="T51" fmla="*/ 315630882 h 10652"/>
              <a:gd name="T52" fmla="*/ 91072432 w 10944"/>
              <a:gd name="T53" fmla="*/ 376710921 h 10652"/>
              <a:gd name="T54" fmla="*/ 10846496 w 10944"/>
              <a:gd name="T55" fmla="*/ 372979184 h 10652"/>
              <a:gd name="T56" fmla="*/ 44990450 w 10944"/>
              <a:gd name="T57" fmla="*/ 421723182 h 10652"/>
              <a:gd name="T58" fmla="*/ 85423966 w 10944"/>
              <a:gd name="T59" fmla="*/ 440739334 h 10652"/>
              <a:gd name="T60" fmla="*/ 86515497 w 10944"/>
              <a:gd name="T61" fmla="*/ 460296385 h 10652"/>
              <a:gd name="T62" fmla="*/ 88055908 w 10944"/>
              <a:gd name="T63" fmla="*/ 479132864 h 10652"/>
              <a:gd name="T64" fmla="*/ 65014907 w 10944"/>
              <a:gd name="T65" fmla="*/ 489483019 h 10652"/>
              <a:gd name="T66" fmla="*/ 20665552 w 10944"/>
              <a:gd name="T67" fmla="*/ 524204703 h 10652"/>
              <a:gd name="T68" fmla="*/ 30035854 w 10944"/>
              <a:gd name="T69" fmla="*/ 552487955 h 10652"/>
              <a:gd name="T70" fmla="*/ 392783559 w 10944"/>
              <a:gd name="T71" fmla="*/ 641009560 h 10652"/>
              <a:gd name="T72" fmla="*/ 409535104 w 10944"/>
              <a:gd name="T73" fmla="*/ 632103686 h 10652"/>
              <a:gd name="T74" fmla="*/ 466397857 w 10944"/>
              <a:gd name="T75" fmla="*/ 611944276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944"/>
              <a:gd name="T115" fmla="*/ 0 h 10652"/>
              <a:gd name="T116" fmla="*/ 10944 w 10944"/>
              <a:gd name="T117" fmla="*/ 10652 h 106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1" name="Freeform 296"/>
          <p:cNvSpPr>
            <a:spLocks/>
          </p:cNvSpPr>
          <p:nvPr/>
        </p:nvSpPr>
        <p:spPr bwMode="auto">
          <a:xfrm>
            <a:off x="6194425" y="3824288"/>
            <a:ext cx="641350" cy="782637"/>
          </a:xfrm>
          <a:custGeom>
            <a:avLst/>
            <a:gdLst/>
            <a:ahLst/>
            <a:cxnLst/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192" name="Freeform 297"/>
          <p:cNvSpPr>
            <a:spLocks/>
          </p:cNvSpPr>
          <p:nvPr/>
        </p:nvSpPr>
        <p:spPr bwMode="auto">
          <a:xfrm>
            <a:off x="5964238" y="3795713"/>
            <a:ext cx="311150" cy="241300"/>
          </a:xfrm>
          <a:custGeom>
            <a:avLst/>
            <a:gdLst>
              <a:gd name="T0" fmla="*/ 383016345 w 10348"/>
              <a:gd name="T1" fmla="*/ 5109433 h 11017"/>
              <a:gd name="T2" fmla="*/ 344410577 w 10348"/>
              <a:gd name="T3" fmla="*/ 18263315 h 11017"/>
              <a:gd name="T4" fmla="*/ 318326458 w 10348"/>
              <a:gd name="T5" fmla="*/ 18263315 h 11017"/>
              <a:gd name="T6" fmla="*/ 309604930 w 10348"/>
              <a:gd name="T7" fmla="*/ 4565667 h 11017"/>
              <a:gd name="T8" fmla="*/ 300924181 w 10348"/>
              <a:gd name="T9" fmla="*/ 0 h 11017"/>
              <a:gd name="T10" fmla="*/ 274840130 w 10348"/>
              <a:gd name="T11" fmla="*/ 13697625 h 11017"/>
              <a:gd name="T12" fmla="*/ 257437990 w 10348"/>
              <a:gd name="T13" fmla="*/ 22844510 h 11017"/>
              <a:gd name="T14" fmla="*/ 224192485 w 10348"/>
              <a:gd name="T15" fmla="*/ 18014727 h 11017"/>
              <a:gd name="T16" fmla="*/ 205269888 w 10348"/>
              <a:gd name="T17" fmla="*/ 18263315 h 11017"/>
              <a:gd name="T18" fmla="*/ 179146083 w 10348"/>
              <a:gd name="T19" fmla="*/ 18263315 h 11017"/>
              <a:gd name="T20" fmla="*/ 144381489 w 10348"/>
              <a:gd name="T21" fmla="*/ 13697625 h 11017"/>
              <a:gd name="T22" fmla="*/ 135659858 w 10348"/>
              <a:gd name="T23" fmla="*/ 36542135 h 11017"/>
              <a:gd name="T24" fmla="*/ 92213420 w 10348"/>
              <a:gd name="T25" fmla="*/ 45674113 h 11017"/>
              <a:gd name="T26" fmla="*/ 74811212 w 10348"/>
              <a:gd name="T27" fmla="*/ 54805456 h 11017"/>
              <a:gd name="T28" fmla="*/ 48727178 w 10348"/>
              <a:gd name="T29" fmla="*/ 50239778 h 11017"/>
              <a:gd name="T30" fmla="*/ 22963843 w 10348"/>
              <a:gd name="T31" fmla="*/ 44198816 h 11017"/>
              <a:gd name="T32" fmla="*/ 14242242 w 10348"/>
              <a:gd name="T33" fmla="*/ 73084269 h 11017"/>
              <a:gd name="T34" fmla="*/ 13921552 w 10348"/>
              <a:gd name="T35" fmla="*/ 91348226 h 11017"/>
              <a:gd name="T36" fmla="*/ 0 w 10348"/>
              <a:gd name="T37" fmla="*/ 120109323 h 11017"/>
              <a:gd name="T38" fmla="*/ 32004932 w 10348"/>
              <a:gd name="T39" fmla="*/ 130716623 h 11017"/>
              <a:gd name="T40" fmla="*/ 31324927 w 10348"/>
              <a:gd name="T41" fmla="*/ 150734852 h 11017"/>
              <a:gd name="T42" fmla="*/ 18882751 w 10348"/>
              <a:gd name="T43" fmla="*/ 164945126 h 11017"/>
              <a:gd name="T44" fmla="*/ 54608297 w 10348"/>
              <a:gd name="T45" fmla="*/ 168998111 h 11017"/>
              <a:gd name="T46" fmla="*/ 72331145 w 10348"/>
              <a:gd name="T47" fmla="*/ 169169021 h 11017"/>
              <a:gd name="T48" fmla="*/ 120977603 w 10348"/>
              <a:gd name="T49" fmla="*/ 170520049 h 11017"/>
              <a:gd name="T50" fmla="*/ 191308656 w 10348"/>
              <a:gd name="T51" fmla="*/ 159354050 h 11017"/>
              <a:gd name="T52" fmla="*/ 202070096 w 10348"/>
              <a:gd name="T53" fmla="*/ 138543592 h 11017"/>
              <a:gd name="T54" fmla="*/ 235875151 w 10348"/>
              <a:gd name="T55" fmla="*/ 133480702 h 11017"/>
              <a:gd name="T56" fmla="*/ 289922855 w 10348"/>
              <a:gd name="T57" fmla="*/ 120792964 h 11017"/>
              <a:gd name="T58" fmla="*/ 291922947 w 10348"/>
              <a:gd name="T59" fmla="*/ 105045196 h 11017"/>
              <a:gd name="T60" fmla="*/ 303524738 w 10348"/>
              <a:gd name="T61" fmla="*/ 100992237 h 11017"/>
              <a:gd name="T62" fmla="*/ 318806228 w 10348"/>
              <a:gd name="T63" fmla="*/ 94392003 h 11017"/>
              <a:gd name="T64" fmla="*/ 344810705 w 10348"/>
              <a:gd name="T65" fmla="*/ 76640727 h 11017"/>
              <a:gd name="T66" fmla="*/ 349770703 w 10348"/>
              <a:gd name="T67" fmla="*/ 65971953 h 11017"/>
              <a:gd name="T68" fmla="*/ 366974010 w 10348"/>
              <a:gd name="T69" fmla="*/ 49742628 h 11017"/>
              <a:gd name="T70" fmla="*/ 353092421 w 10348"/>
              <a:gd name="T71" fmla="*/ 31976470 h 11017"/>
              <a:gd name="T72" fmla="*/ 413980820 w 10348"/>
              <a:gd name="T73" fmla="*/ 27410805 h 11017"/>
              <a:gd name="T74" fmla="*/ 396578543 w 10348"/>
              <a:gd name="T75" fmla="*/ 13697625 h 11017"/>
              <a:gd name="T76" fmla="*/ 383016345 w 10348"/>
              <a:gd name="T77" fmla="*/ 5109433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48"/>
              <a:gd name="T118" fmla="*/ 0 h 11017"/>
              <a:gd name="T119" fmla="*/ 10348 w 10348"/>
              <a:gd name="T120" fmla="*/ 11017 h 110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3" name="Freeform 298"/>
          <p:cNvSpPr>
            <a:spLocks/>
          </p:cNvSpPr>
          <p:nvPr/>
        </p:nvSpPr>
        <p:spPr bwMode="auto">
          <a:xfrm>
            <a:off x="6662738" y="4156075"/>
            <a:ext cx="98425" cy="12065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0"/>
              <a:gd name="T46" fmla="*/ 0 h 78"/>
              <a:gd name="T47" fmla="*/ 90 w 90"/>
              <a:gd name="T48" fmla="*/ 78 h 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4" name="Freeform 331"/>
          <p:cNvSpPr>
            <a:spLocks/>
          </p:cNvSpPr>
          <p:nvPr/>
        </p:nvSpPr>
        <p:spPr bwMode="auto">
          <a:xfrm>
            <a:off x="6450013" y="3995738"/>
            <a:ext cx="187325" cy="106362"/>
          </a:xfrm>
          <a:custGeom>
            <a:avLst/>
            <a:gdLst>
              <a:gd name="T0" fmla="*/ 2147483647 w 10000"/>
              <a:gd name="T1" fmla="*/ 243402014 h 11631"/>
              <a:gd name="T2" fmla="*/ 2147483647 w 10000"/>
              <a:gd name="T3" fmla="*/ 201909797 h 11631"/>
              <a:gd name="T4" fmla="*/ 1716206397 w 10000"/>
              <a:gd name="T5" fmla="*/ 52554442 h 11631"/>
              <a:gd name="T6" fmla="*/ 729640864 w 10000"/>
              <a:gd name="T7" fmla="*/ 0 h 11631"/>
              <a:gd name="T8" fmla="*/ 0 w 10000"/>
              <a:gd name="T9" fmla="*/ 216853588 h 11631"/>
              <a:gd name="T10" fmla="*/ 2147483647 w 10000"/>
              <a:gd name="T11" fmla="*/ 419168850 h 11631"/>
              <a:gd name="T12" fmla="*/ 2147483647 w 10000"/>
              <a:gd name="T13" fmla="*/ 463190121 h 11631"/>
              <a:gd name="T14" fmla="*/ 2147483647 w 10000"/>
              <a:gd name="T15" fmla="*/ 525135178 h 11631"/>
              <a:gd name="T16" fmla="*/ 2147483647 w 10000"/>
              <a:gd name="T17" fmla="*/ 393252936 h 11631"/>
              <a:gd name="T18" fmla="*/ 2147483647 w 10000"/>
              <a:gd name="T19" fmla="*/ 366976535 h 11631"/>
              <a:gd name="T20" fmla="*/ 2147483647 w 10000"/>
              <a:gd name="T21" fmla="*/ 305166827 h 11631"/>
              <a:gd name="T22" fmla="*/ 2147483647 w 10000"/>
              <a:gd name="T23" fmla="*/ 298981284 h 11631"/>
              <a:gd name="T24" fmla="*/ 2147483647 w 10000"/>
              <a:gd name="T25" fmla="*/ 243402014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000"/>
              <a:gd name="T40" fmla="*/ 0 h 11631"/>
              <a:gd name="T41" fmla="*/ 10000 w 10000"/>
              <a:gd name="T42" fmla="*/ 11631 h 11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5" name="Freeform 447"/>
          <p:cNvSpPr>
            <a:spLocks/>
          </p:cNvSpPr>
          <p:nvPr/>
        </p:nvSpPr>
        <p:spPr bwMode="auto">
          <a:xfrm>
            <a:off x="6754813" y="4114800"/>
            <a:ext cx="236537" cy="430213"/>
          </a:xfrm>
          <a:custGeom>
            <a:avLst/>
            <a:gdLst>
              <a:gd name="T0" fmla="*/ 61661992 w 12864"/>
              <a:gd name="T1" fmla="*/ 0 h 10000"/>
              <a:gd name="T2" fmla="*/ 48236932 w 12864"/>
              <a:gd name="T3" fmla="*/ 73483558 h 10000"/>
              <a:gd name="T4" fmla="*/ 41690566 w 12864"/>
              <a:gd name="T5" fmla="*/ 93173567 h 10000"/>
              <a:gd name="T6" fmla="*/ 39619365 w 12864"/>
              <a:gd name="T7" fmla="*/ 70552548 h 10000"/>
              <a:gd name="T8" fmla="*/ 17105342 w 12864"/>
              <a:gd name="T9" fmla="*/ 177087793 h 10000"/>
              <a:gd name="T10" fmla="*/ 3337878 w 12864"/>
              <a:gd name="T11" fmla="*/ 316435701 h 10000"/>
              <a:gd name="T12" fmla="*/ 0 w 12864"/>
              <a:gd name="T13" fmla="*/ 413360320 h 10000"/>
              <a:gd name="T14" fmla="*/ 22800980 w 12864"/>
              <a:gd name="T15" fmla="*/ 632988751 h 10000"/>
              <a:gd name="T16" fmla="*/ 17678386 w 12864"/>
              <a:gd name="T17" fmla="*/ 751945937 h 10000"/>
              <a:gd name="T18" fmla="*/ 43928153 w 12864"/>
              <a:gd name="T19" fmla="*/ 774916016 h 10000"/>
              <a:gd name="T20" fmla="*/ 58990012 w 12864"/>
              <a:gd name="T21" fmla="*/ 770933227 h 10000"/>
              <a:gd name="T22" fmla="*/ 50603918 w 12864"/>
              <a:gd name="T23" fmla="*/ 678696953 h 10000"/>
              <a:gd name="T24" fmla="*/ 56142396 w 12864"/>
              <a:gd name="T25" fmla="*/ 703777731 h 10000"/>
              <a:gd name="T26" fmla="*/ 61791853 w 12864"/>
              <a:gd name="T27" fmla="*/ 838322441 h 10000"/>
              <a:gd name="T28" fmla="*/ 68310054 w 12864"/>
              <a:gd name="T29" fmla="*/ 939347295 h 10000"/>
              <a:gd name="T30" fmla="*/ 69863219 w 12864"/>
              <a:gd name="T31" fmla="*/ 1171985702 h 10000"/>
              <a:gd name="T32" fmla="*/ 83279468 w 12864"/>
              <a:gd name="T33" fmla="*/ 1041192019 h 10000"/>
              <a:gd name="T34" fmla="*/ 77463689 w 12864"/>
              <a:gd name="T35" fmla="*/ 812773249 h 10000"/>
              <a:gd name="T36" fmla="*/ 67986556 w 12864"/>
              <a:gd name="T37" fmla="*/ 747843452 h 10000"/>
              <a:gd name="T38" fmla="*/ 72720486 w 12864"/>
              <a:gd name="T39" fmla="*/ 695924415 h 10000"/>
              <a:gd name="T40" fmla="*/ 71925211 w 12864"/>
              <a:gd name="T41" fmla="*/ 652795912 h 10000"/>
              <a:gd name="T42" fmla="*/ 59295006 w 12864"/>
              <a:gd name="T43" fmla="*/ 561967422 h 10000"/>
              <a:gd name="T44" fmla="*/ 65610339 w 12864"/>
              <a:gd name="T45" fmla="*/ 492820531 h 10000"/>
              <a:gd name="T46" fmla="*/ 73191886 w 12864"/>
              <a:gd name="T47" fmla="*/ 491766355 h 10000"/>
              <a:gd name="T48" fmla="*/ 89548585 w 12864"/>
              <a:gd name="T49" fmla="*/ 447815244 h 10000"/>
              <a:gd name="T50" fmla="*/ 95484490 w 12864"/>
              <a:gd name="T51" fmla="*/ 410195054 h 10000"/>
              <a:gd name="T52" fmla="*/ 102770274 w 12864"/>
              <a:gd name="T53" fmla="*/ 351830387 h 10000"/>
              <a:gd name="T54" fmla="*/ 118941706 w 12864"/>
              <a:gd name="T55" fmla="*/ 341165414 h 10000"/>
              <a:gd name="T56" fmla="*/ 113393913 w 12864"/>
              <a:gd name="T57" fmla="*/ 240492017 h 10000"/>
              <a:gd name="T58" fmla="*/ 102187559 w 12864"/>
              <a:gd name="T59" fmla="*/ 202403169 h 10000"/>
              <a:gd name="T60" fmla="*/ 87921006 w 12864"/>
              <a:gd name="T61" fmla="*/ 190447173 h 10000"/>
              <a:gd name="T62" fmla="*/ 71915938 w 12864"/>
              <a:gd name="T63" fmla="*/ 200526482 h 10000"/>
              <a:gd name="T64" fmla="*/ 68698209 w 12864"/>
              <a:gd name="T65" fmla="*/ 206620312 h 10000"/>
              <a:gd name="T66" fmla="*/ 65610339 w 12864"/>
              <a:gd name="T67" fmla="*/ 181658887 h 10000"/>
              <a:gd name="T68" fmla="*/ 72720486 w 12864"/>
              <a:gd name="T69" fmla="*/ 146967116 h 10000"/>
              <a:gd name="T70" fmla="*/ 72720486 w 12864"/>
              <a:gd name="T71" fmla="*/ 56256047 h 10000"/>
              <a:gd name="T72" fmla="*/ 61661992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64"/>
              <a:gd name="T112" fmla="*/ 0 h 10000"/>
              <a:gd name="T113" fmla="*/ 12864 w 12864"/>
              <a:gd name="T114" fmla="*/ 10000 h 1000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6" name="Freeform 241"/>
          <p:cNvSpPr>
            <a:spLocks/>
          </p:cNvSpPr>
          <p:nvPr/>
        </p:nvSpPr>
        <p:spPr bwMode="auto">
          <a:xfrm>
            <a:off x="6656388" y="4056063"/>
            <a:ext cx="77787" cy="44450"/>
          </a:xfrm>
          <a:custGeom>
            <a:avLst/>
            <a:gdLst>
              <a:gd name="T0" fmla="*/ 0 w 348468"/>
              <a:gd name="T1" fmla="*/ 2314 h 191264"/>
              <a:gd name="T2" fmla="*/ 1695 w 348468"/>
              <a:gd name="T3" fmla="*/ 3248 h 191264"/>
              <a:gd name="T4" fmla="*/ 2694 w 348468"/>
              <a:gd name="T5" fmla="*/ 2759 h 191264"/>
              <a:gd name="T6" fmla="*/ 3607 w 348468"/>
              <a:gd name="T7" fmla="*/ 3204 h 191264"/>
              <a:gd name="T8" fmla="*/ 5389 w 348468"/>
              <a:gd name="T9" fmla="*/ 2848 h 191264"/>
              <a:gd name="T10" fmla="*/ 5780 w 348468"/>
              <a:gd name="T11" fmla="*/ 1780 h 191264"/>
              <a:gd name="T12" fmla="*/ 4215 w 348468"/>
              <a:gd name="T13" fmla="*/ 89 h 191264"/>
              <a:gd name="T14" fmla="*/ 2781 w 348468"/>
              <a:gd name="T15" fmla="*/ 356 h 191264"/>
              <a:gd name="T16" fmla="*/ 1912 w 348468"/>
              <a:gd name="T17" fmla="*/ 0 h 191264"/>
              <a:gd name="T18" fmla="*/ 478 w 348468"/>
              <a:gd name="T19" fmla="*/ 1246 h 191264"/>
              <a:gd name="T20" fmla="*/ 0 w 348468"/>
              <a:gd name="T21" fmla="*/ 2314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468"/>
              <a:gd name="T34" fmla="*/ 0 h 191264"/>
              <a:gd name="T35" fmla="*/ 348468 w 348468"/>
              <a:gd name="T36" fmla="*/ 191264 h 19126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7" name="Freeform 448"/>
          <p:cNvSpPr>
            <a:spLocks/>
          </p:cNvSpPr>
          <p:nvPr/>
        </p:nvSpPr>
        <p:spPr bwMode="auto">
          <a:xfrm>
            <a:off x="6916738" y="4627563"/>
            <a:ext cx="112712" cy="130175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75"/>
              <a:gd name="T46" fmla="*/ 0 h 773"/>
              <a:gd name="T47" fmla="*/ 675 w 675"/>
              <a:gd name="T48" fmla="*/ 773 h 77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8" name="Freeform 330"/>
          <p:cNvSpPr>
            <a:spLocks/>
          </p:cNvSpPr>
          <p:nvPr/>
        </p:nvSpPr>
        <p:spPr bwMode="auto">
          <a:xfrm>
            <a:off x="6985000" y="4219575"/>
            <a:ext cx="176213" cy="344488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8"/>
              <a:gd name="T88" fmla="*/ 0 h 271"/>
              <a:gd name="T89" fmla="*/ 138 w 138"/>
              <a:gd name="T90" fmla="*/ 271 h 27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99" name="Freeform 446"/>
          <p:cNvSpPr>
            <a:spLocks/>
          </p:cNvSpPr>
          <p:nvPr/>
        </p:nvSpPr>
        <p:spPr bwMode="auto">
          <a:xfrm>
            <a:off x="6872288" y="4276725"/>
            <a:ext cx="195262" cy="352425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7"/>
              <a:gd name="T94" fmla="*/ 0 h 190"/>
              <a:gd name="T95" fmla="*/ 107 w 107"/>
              <a:gd name="T96" fmla="*/ 190 h 19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rgbClr val="E9C2A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00" name="Freeform 329"/>
          <p:cNvSpPr>
            <a:spLocks/>
          </p:cNvSpPr>
          <p:nvPr/>
        </p:nvSpPr>
        <p:spPr bwMode="auto">
          <a:xfrm>
            <a:off x="6931025" y="4241800"/>
            <a:ext cx="185738" cy="203200"/>
          </a:xfrm>
          <a:custGeom>
            <a:avLst/>
            <a:gdLst>
              <a:gd name="T0" fmla="*/ 1557098563 w 10000"/>
              <a:gd name="T1" fmla="*/ 2147483647 h 10000"/>
              <a:gd name="T2" fmla="*/ 1795552660 w 10000"/>
              <a:gd name="T3" fmla="*/ 2147483647 h 10000"/>
              <a:gd name="T4" fmla="*/ 1795552660 w 10000"/>
              <a:gd name="T5" fmla="*/ 2019480153 h 10000"/>
              <a:gd name="T6" fmla="*/ 1561414560 w 10000"/>
              <a:gd name="T7" fmla="*/ 1716103537 h 10000"/>
              <a:gd name="T8" fmla="*/ 1249165227 w 10000"/>
              <a:gd name="T9" fmla="*/ 1211739728 h 10000"/>
              <a:gd name="T10" fmla="*/ 1014850109 w 10000"/>
              <a:gd name="T11" fmla="*/ 806974360 h 10000"/>
              <a:gd name="T12" fmla="*/ 1092951545 w 10000"/>
              <a:gd name="T13" fmla="*/ 605742063 h 10000"/>
              <a:gd name="T14" fmla="*/ 1014850109 w 10000"/>
              <a:gd name="T15" fmla="*/ 403998013 h 10000"/>
              <a:gd name="T16" fmla="*/ 780702550 w 10000"/>
              <a:gd name="T17" fmla="*/ 302621324 h 10000"/>
              <a:gd name="T18" fmla="*/ 624489037 w 10000"/>
              <a:gd name="T19" fmla="*/ 0 h 10000"/>
              <a:gd name="T20" fmla="*/ 546386926 w 10000"/>
              <a:gd name="T21" fmla="*/ 0 h 10000"/>
              <a:gd name="T22" fmla="*/ 156213640 w 10000"/>
              <a:gd name="T23" fmla="*/ 100622455 h 10000"/>
              <a:gd name="T24" fmla="*/ 0 w 10000"/>
              <a:gd name="T25" fmla="*/ 403998013 h 10000"/>
              <a:gd name="T26" fmla="*/ 78102386 w 10000"/>
              <a:gd name="T27" fmla="*/ 605742063 h 10000"/>
              <a:gd name="T28" fmla="*/ 156213640 w 10000"/>
              <a:gd name="T29" fmla="*/ 1211739728 h 10000"/>
              <a:gd name="T30" fmla="*/ 702600270 w 10000"/>
              <a:gd name="T31" fmla="*/ 1211739728 h 10000"/>
              <a:gd name="T32" fmla="*/ 936738539 w 10000"/>
              <a:gd name="T33" fmla="*/ 1312362413 h 10000"/>
              <a:gd name="T34" fmla="*/ 1327088969 w 10000"/>
              <a:gd name="T35" fmla="*/ 2120102839 h 10000"/>
              <a:gd name="T36" fmla="*/ 1249165227 w 10000"/>
              <a:gd name="T37" fmla="*/ 2147483647 h 10000"/>
              <a:gd name="T38" fmla="*/ 1557098563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000"/>
              <a:gd name="T61" fmla="*/ 0 h 10000"/>
              <a:gd name="T62" fmla="*/ 10000 w 10000"/>
              <a:gd name="T63" fmla="*/ 10000 h 100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01" name="Freeform 329"/>
          <p:cNvSpPr>
            <a:spLocks/>
          </p:cNvSpPr>
          <p:nvPr/>
        </p:nvSpPr>
        <p:spPr bwMode="auto">
          <a:xfrm>
            <a:off x="6986588" y="4430713"/>
            <a:ext cx="130175" cy="103187"/>
          </a:xfrm>
          <a:custGeom>
            <a:avLst/>
            <a:gdLst>
              <a:gd name="T0" fmla="*/ 348872592 w 10000"/>
              <a:gd name="T1" fmla="*/ 27209619 h 6448"/>
              <a:gd name="T2" fmla="*/ 315095156 w 10000"/>
              <a:gd name="T3" fmla="*/ 15074732 h 6448"/>
              <a:gd name="T4" fmla="*/ 240533330 w 10000"/>
              <a:gd name="T5" fmla="*/ 0 h 6448"/>
              <a:gd name="T6" fmla="*/ 80162708 w 10000"/>
              <a:gd name="T7" fmla="*/ 50172905 h 6448"/>
              <a:gd name="T8" fmla="*/ 0 w 10000"/>
              <a:gd name="T9" fmla="*/ 150615548 h 6448"/>
              <a:gd name="T10" fmla="*/ 0 w 10000"/>
              <a:gd name="T11" fmla="*/ 351307132 h 6448"/>
              <a:gd name="T12" fmla="*/ 133606728 w 10000"/>
              <a:gd name="T13" fmla="*/ 601966058 h 6448"/>
              <a:gd name="T14" fmla="*/ 187047411 w 10000"/>
              <a:gd name="T15" fmla="*/ 652241699 h 6448"/>
              <a:gd name="T16" fmla="*/ 240533330 w 10000"/>
              <a:gd name="T17" fmla="*/ 601966058 h 6448"/>
              <a:gd name="T18" fmla="*/ 267168573 w 10000"/>
              <a:gd name="T19" fmla="*/ 501626114 h 6448"/>
              <a:gd name="T20" fmla="*/ 347417944 w 10000"/>
              <a:gd name="T21" fmla="*/ 451756097 h 6448"/>
              <a:gd name="T22" fmla="*/ 427538812 w 10000"/>
              <a:gd name="T23" fmla="*/ 351307132 h 6448"/>
              <a:gd name="T24" fmla="*/ 427538812 w 10000"/>
              <a:gd name="T25" fmla="*/ 50172905 h 6448"/>
              <a:gd name="T26" fmla="*/ 348872592 w 10000"/>
              <a:gd name="T27" fmla="*/ 27209619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00"/>
              <a:gd name="T43" fmla="*/ 0 h 6448"/>
              <a:gd name="T44" fmla="*/ 10000 w 10000"/>
              <a:gd name="T45" fmla="*/ 6448 h 644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8871" name="TextBox 201"/>
          <p:cNvSpPr txBox="1">
            <a:spLocks noChangeArrowheads="1"/>
          </p:cNvSpPr>
          <p:nvPr/>
        </p:nvSpPr>
        <p:spPr bwMode="auto">
          <a:xfrm>
            <a:off x="1141413" y="4802188"/>
            <a:ext cx="1246187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More than 1,000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717550" y="4829175"/>
            <a:ext cx="401638" cy="133350"/>
          </a:xfrm>
          <a:prstGeom prst="rect">
            <a:avLst/>
          </a:prstGeom>
          <a:solidFill>
            <a:srgbClr val="DB562C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8873" name="TextBox 203"/>
          <p:cNvSpPr txBox="1">
            <a:spLocks noChangeArrowheads="1"/>
          </p:cNvSpPr>
          <p:nvPr/>
        </p:nvSpPr>
        <p:spPr bwMode="auto">
          <a:xfrm>
            <a:off x="1141413" y="5005388"/>
            <a:ext cx="127476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250 to 999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17550" y="5040313"/>
            <a:ext cx="401638" cy="133350"/>
          </a:xfrm>
          <a:prstGeom prst="rect">
            <a:avLst/>
          </a:prstGeom>
          <a:solidFill>
            <a:srgbClr val="E19050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8875" name="TextBox 205"/>
          <p:cNvSpPr txBox="1">
            <a:spLocks noChangeArrowheads="1"/>
          </p:cNvSpPr>
          <p:nvPr/>
        </p:nvSpPr>
        <p:spPr bwMode="auto">
          <a:xfrm>
            <a:off x="1141413" y="5208588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100 to 249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717550" y="5249863"/>
            <a:ext cx="401638" cy="134937"/>
          </a:xfrm>
          <a:prstGeom prst="rect">
            <a:avLst/>
          </a:prstGeom>
          <a:solidFill>
            <a:srgbClr val="B9B49F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8877" name="TextBox 207"/>
          <p:cNvSpPr txBox="1">
            <a:spLocks noChangeArrowheads="1"/>
          </p:cNvSpPr>
          <p:nvPr/>
        </p:nvSpPr>
        <p:spPr bwMode="auto">
          <a:xfrm>
            <a:off x="1141413" y="5413375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50 to 99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717550" y="5673725"/>
            <a:ext cx="401638" cy="134938"/>
          </a:xfrm>
          <a:prstGeom prst="rect">
            <a:avLst/>
          </a:prstGeom>
          <a:solidFill>
            <a:srgbClr val="FFFBDE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8879" name="TextBox 209"/>
          <p:cNvSpPr txBox="1">
            <a:spLocks noChangeArrowheads="1"/>
          </p:cNvSpPr>
          <p:nvPr/>
        </p:nvSpPr>
        <p:spPr bwMode="auto">
          <a:xfrm>
            <a:off x="1141413" y="5616575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1 to 49</a:t>
            </a:r>
          </a:p>
        </p:txBody>
      </p:sp>
      <p:sp>
        <p:nvSpPr>
          <p:cNvPr id="28880" name="TextBox 212"/>
          <p:cNvSpPr txBox="1">
            <a:spLocks noChangeArrowheads="1"/>
          </p:cNvSpPr>
          <p:nvPr/>
        </p:nvSpPr>
        <p:spPr bwMode="auto">
          <a:xfrm>
            <a:off x="690563" y="1549400"/>
            <a:ext cx="79962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DB562C"/>
                </a:solidFill>
                <a:ea typeface="ＭＳ Ｐゴシック" pitchFamily="34" charset="-128"/>
              </a:rPr>
              <a:t>70,000 bookings </a:t>
            </a:r>
            <a:r>
              <a:rPr lang="en-US" sz="1600" b="1" i="1" dirty="0">
                <a:solidFill>
                  <a:srgbClr val="DB562C"/>
                </a:solidFill>
                <a:ea typeface="ＭＳ Ｐゴシック" pitchFamily="34" charset="-128"/>
              </a:rPr>
              <a:t>worldwide in more than 75 countries in 2013</a:t>
            </a:r>
          </a:p>
        </p:txBody>
      </p:sp>
      <p:sp>
        <p:nvSpPr>
          <p:cNvPr id="28881" name="Rectangle 213"/>
          <p:cNvSpPr>
            <a:spLocks noChangeAspect="1"/>
          </p:cNvSpPr>
          <p:nvPr/>
        </p:nvSpPr>
        <p:spPr bwMode="auto">
          <a:xfrm>
            <a:off x="717550" y="5462588"/>
            <a:ext cx="401638" cy="133350"/>
          </a:xfrm>
          <a:prstGeom prst="rect">
            <a:avLst/>
          </a:prstGeom>
          <a:solidFill>
            <a:srgbClr val="E9C2A1"/>
          </a:solidFill>
          <a:ln w="9525">
            <a:solidFill>
              <a:srgbClr val="A6A6A6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E9C2A1"/>
              </a:solidFill>
              <a:ea typeface="ＭＳ Ｐゴシック" pitchFamily="34" charset="-128"/>
            </a:endParaRPr>
          </a:p>
        </p:txBody>
      </p:sp>
      <p:sp>
        <p:nvSpPr>
          <p:cNvPr id="28882" name="TextBox 201"/>
          <p:cNvSpPr txBox="1">
            <a:spLocks noChangeArrowheads="1"/>
          </p:cNvSpPr>
          <p:nvPr/>
        </p:nvSpPr>
        <p:spPr bwMode="auto">
          <a:xfrm>
            <a:off x="1133475" y="4584700"/>
            <a:ext cx="124618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900">
                <a:ea typeface="ＭＳ Ｐゴシック" pitchFamily="34" charset="-128"/>
              </a:rPr>
              <a:t>More than 50,000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717550" y="4618038"/>
            <a:ext cx="401638" cy="1333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ＭＳ Ｐゴシック" pitchFamily="34" charset="-128"/>
              <a:cs typeface="+mn-cs"/>
            </a:endParaRPr>
          </a:p>
        </p:txBody>
      </p:sp>
      <p:sp>
        <p:nvSpPr>
          <p:cNvPr id="2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627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Oakwood Worldwide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Placeholder 74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-5920" r="-5920"/>
          <a:stretch>
            <a:fillRect/>
          </a:stretch>
        </p:blipFill>
        <p:spPr bwMode="auto">
          <a:xfrm>
            <a:off x="665163" y="1733550"/>
            <a:ext cx="8021637" cy="3590925"/>
          </a:xfrm>
          <a:solidFill>
            <a:schemeClr val="bg1"/>
          </a:solidFill>
          <a:ln>
            <a:miter lim="800000"/>
            <a:headEnd/>
            <a:tailEnd/>
          </a:ln>
        </p:spPr>
      </p:pic>
      <p:sp>
        <p:nvSpPr>
          <p:cNvPr id="19459" name="Slide Number Placeholder 2"/>
          <p:cNvSpPr>
            <a:spLocks noGrp="1"/>
          </p:cNvSpPr>
          <p:nvPr>
            <p:ph type="sldNum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E712D24-44DC-40D6-9DAD-4FE5DB11DD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 smtClean="0"/>
          </a:p>
        </p:txBody>
      </p:sp>
      <p:sp>
        <p:nvSpPr>
          <p:cNvPr id="19460" name="Title 3"/>
          <p:cNvSpPr>
            <a:spLocks noGrp="1"/>
          </p:cNvSpPr>
          <p:nvPr>
            <p:ph type="title"/>
          </p:nvPr>
        </p:nvSpPr>
        <p:spPr bwMode="auto">
          <a:xfrm>
            <a:off x="665163" y="725488"/>
            <a:ext cx="8021637" cy="69215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Global Footprint</a:t>
            </a:r>
          </a:p>
        </p:txBody>
      </p:sp>
      <p:sp>
        <p:nvSpPr>
          <p:cNvPr id="745" name="Freeform 744"/>
          <p:cNvSpPr/>
          <p:nvPr/>
        </p:nvSpPr>
        <p:spPr>
          <a:xfrm>
            <a:off x="4385466" y="2574925"/>
            <a:ext cx="195263" cy="295275"/>
          </a:xfrm>
          <a:custGeom>
            <a:avLst/>
            <a:gdLst>
              <a:gd name="connsiteX0" fmla="*/ 0 w 293910"/>
              <a:gd name="connsiteY0" fmla="*/ 146955 h 293910"/>
              <a:gd name="connsiteX1" fmla="*/ 146955 w 293910"/>
              <a:gd name="connsiteY1" fmla="*/ 0 h 293910"/>
              <a:gd name="connsiteX2" fmla="*/ 293910 w 293910"/>
              <a:gd name="connsiteY2" fmla="*/ 146955 h 293910"/>
              <a:gd name="connsiteX3" fmla="*/ 146955 w 293910"/>
              <a:gd name="connsiteY3" fmla="*/ 293910 h 293910"/>
              <a:gd name="connsiteX4" fmla="*/ 0 w 293910"/>
              <a:gd name="connsiteY4" fmla="*/ 146955 h 293910"/>
              <a:gd name="connsiteX0" fmla="*/ 0 w 293910"/>
              <a:gd name="connsiteY0" fmla="*/ 146955 h 440725"/>
              <a:gd name="connsiteX1" fmla="*/ 146955 w 293910"/>
              <a:gd name="connsiteY1" fmla="*/ 0 h 440725"/>
              <a:gd name="connsiteX2" fmla="*/ 293910 w 293910"/>
              <a:gd name="connsiteY2" fmla="*/ 146955 h 440725"/>
              <a:gd name="connsiteX3" fmla="*/ 146955 w 293910"/>
              <a:gd name="connsiteY3" fmla="*/ 440725 h 440725"/>
              <a:gd name="connsiteX4" fmla="*/ 0 w 293910"/>
              <a:gd name="connsiteY4" fmla="*/ 146955 h 440725"/>
              <a:gd name="connsiteX0" fmla="*/ 0 w 293910"/>
              <a:gd name="connsiteY0" fmla="*/ 146955 h 450032"/>
              <a:gd name="connsiteX1" fmla="*/ 146955 w 293910"/>
              <a:gd name="connsiteY1" fmla="*/ 0 h 450032"/>
              <a:gd name="connsiteX2" fmla="*/ 293910 w 293910"/>
              <a:gd name="connsiteY2" fmla="*/ 146955 h 450032"/>
              <a:gd name="connsiteX3" fmla="*/ 146955 w 293910"/>
              <a:gd name="connsiteY3" fmla="*/ 440725 h 450032"/>
              <a:gd name="connsiteX4" fmla="*/ 0 w 293910"/>
              <a:gd name="connsiteY4" fmla="*/ 146955 h 450032"/>
              <a:gd name="connsiteX0" fmla="*/ 0 w 293910"/>
              <a:gd name="connsiteY0" fmla="*/ 146955 h 446889"/>
              <a:gd name="connsiteX1" fmla="*/ 146955 w 293910"/>
              <a:gd name="connsiteY1" fmla="*/ 0 h 446889"/>
              <a:gd name="connsiteX2" fmla="*/ 293910 w 293910"/>
              <a:gd name="connsiteY2" fmla="*/ 146955 h 446889"/>
              <a:gd name="connsiteX3" fmla="*/ 146955 w 293910"/>
              <a:gd name="connsiteY3" fmla="*/ 440725 h 446889"/>
              <a:gd name="connsiteX4" fmla="*/ 0 w 293910"/>
              <a:gd name="connsiteY4" fmla="*/ 146955 h 446889"/>
              <a:gd name="connsiteX0" fmla="*/ 0 w 293910"/>
              <a:gd name="connsiteY0" fmla="*/ 146955 h 442077"/>
              <a:gd name="connsiteX1" fmla="*/ 146955 w 293910"/>
              <a:gd name="connsiteY1" fmla="*/ 0 h 442077"/>
              <a:gd name="connsiteX2" fmla="*/ 293910 w 293910"/>
              <a:gd name="connsiteY2" fmla="*/ 146955 h 442077"/>
              <a:gd name="connsiteX3" fmla="*/ 146955 w 293910"/>
              <a:gd name="connsiteY3" fmla="*/ 440725 h 442077"/>
              <a:gd name="connsiteX4" fmla="*/ 0 w 293910"/>
              <a:gd name="connsiteY4" fmla="*/ 146955 h 442077"/>
              <a:gd name="connsiteX0" fmla="*/ 0 w 293910"/>
              <a:gd name="connsiteY0" fmla="*/ 146955 h 443027"/>
              <a:gd name="connsiteX1" fmla="*/ 146955 w 293910"/>
              <a:gd name="connsiteY1" fmla="*/ 0 h 443027"/>
              <a:gd name="connsiteX2" fmla="*/ 293910 w 293910"/>
              <a:gd name="connsiteY2" fmla="*/ 146955 h 443027"/>
              <a:gd name="connsiteX3" fmla="*/ 146955 w 293910"/>
              <a:gd name="connsiteY3" fmla="*/ 440725 h 443027"/>
              <a:gd name="connsiteX4" fmla="*/ 0 w 293910"/>
              <a:gd name="connsiteY4" fmla="*/ 146955 h 4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0" h="443027">
                <a:moveTo>
                  <a:pt x="0" y="146955"/>
                </a:moveTo>
                <a:cubicBezTo>
                  <a:pt x="0" y="73501"/>
                  <a:pt x="65794" y="0"/>
                  <a:pt x="146955" y="0"/>
                </a:cubicBezTo>
                <a:cubicBezTo>
                  <a:pt x="228116" y="0"/>
                  <a:pt x="293910" y="73501"/>
                  <a:pt x="293910" y="146955"/>
                </a:cubicBezTo>
                <a:cubicBezTo>
                  <a:pt x="293910" y="220409"/>
                  <a:pt x="148790" y="442077"/>
                  <a:pt x="146955" y="440725"/>
                </a:cubicBezTo>
                <a:cubicBezTo>
                  <a:pt x="139076" y="443027"/>
                  <a:pt x="0" y="220409"/>
                  <a:pt x="0" y="146955"/>
                </a:cubicBezTo>
                <a:close/>
              </a:path>
            </a:pathLst>
          </a:custGeom>
          <a:solidFill>
            <a:srgbClr val="DB562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46" name="Freeform 745"/>
          <p:cNvSpPr/>
          <p:nvPr/>
        </p:nvSpPr>
        <p:spPr>
          <a:xfrm>
            <a:off x="6808788" y="3770313"/>
            <a:ext cx="195262" cy="295275"/>
          </a:xfrm>
          <a:custGeom>
            <a:avLst/>
            <a:gdLst>
              <a:gd name="connsiteX0" fmla="*/ 0 w 293910"/>
              <a:gd name="connsiteY0" fmla="*/ 146955 h 293910"/>
              <a:gd name="connsiteX1" fmla="*/ 146955 w 293910"/>
              <a:gd name="connsiteY1" fmla="*/ 0 h 293910"/>
              <a:gd name="connsiteX2" fmla="*/ 293910 w 293910"/>
              <a:gd name="connsiteY2" fmla="*/ 146955 h 293910"/>
              <a:gd name="connsiteX3" fmla="*/ 146955 w 293910"/>
              <a:gd name="connsiteY3" fmla="*/ 293910 h 293910"/>
              <a:gd name="connsiteX4" fmla="*/ 0 w 293910"/>
              <a:gd name="connsiteY4" fmla="*/ 146955 h 293910"/>
              <a:gd name="connsiteX0" fmla="*/ 0 w 293910"/>
              <a:gd name="connsiteY0" fmla="*/ 146955 h 440725"/>
              <a:gd name="connsiteX1" fmla="*/ 146955 w 293910"/>
              <a:gd name="connsiteY1" fmla="*/ 0 h 440725"/>
              <a:gd name="connsiteX2" fmla="*/ 293910 w 293910"/>
              <a:gd name="connsiteY2" fmla="*/ 146955 h 440725"/>
              <a:gd name="connsiteX3" fmla="*/ 146955 w 293910"/>
              <a:gd name="connsiteY3" fmla="*/ 440725 h 440725"/>
              <a:gd name="connsiteX4" fmla="*/ 0 w 293910"/>
              <a:gd name="connsiteY4" fmla="*/ 146955 h 440725"/>
              <a:gd name="connsiteX0" fmla="*/ 0 w 293910"/>
              <a:gd name="connsiteY0" fmla="*/ 146955 h 450032"/>
              <a:gd name="connsiteX1" fmla="*/ 146955 w 293910"/>
              <a:gd name="connsiteY1" fmla="*/ 0 h 450032"/>
              <a:gd name="connsiteX2" fmla="*/ 293910 w 293910"/>
              <a:gd name="connsiteY2" fmla="*/ 146955 h 450032"/>
              <a:gd name="connsiteX3" fmla="*/ 146955 w 293910"/>
              <a:gd name="connsiteY3" fmla="*/ 440725 h 450032"/>
              <a:gd name="connsiteX4" fmla="*/ 0 w 293910"/>
              <a:gd name="connsiteY4" fmla="*/ 146955 h 450032"/>
              <a:gd name="connsiteX0" fmla="*/ 0 w 293910"/>
              <a:gd name="connsiteY0" fmla="*/ 146955 h 446889"/>
              <a:gd name="connsiteX1" fmla="*/ 146955 w 293910"/>
              <a:gd name="connsiteY1" fmla="*/ 0 h 446889"/>
              <a:gd name="connsiteX2" fmla="*/ 293910 w 293910"/>
              <a:gd name="connsiteY2" fmla="*/ 146955 h 446889"/>
              <a:gd name="connsiteX3" fmla="*/ 146955 w 293910"/>
              <a:gd name="connsiteY3" fmla="*/ 440725 h 446889"/>
              <a:gd name="connsiteX4" fmla="*/ 0 w 293910"/>
              <a:gd name="connsiteY4" fmla="*/ 146955 h 446889"/>
              <a:gd name="connsiteX0" fmla="*/ 0 w 293910"/>
              <a:gd name="connsiteY0" fmla="*/ 146955 h 442077"/>
              <a:gd name="connsiteX1" fmla="*/ 146955 w 293910"/>
              <a:gd name="connsiteY1" fmla="*/ 0 h 442077"/>
              <a:gd name="connsiteX2" fmla="*/ 293910 w 293910"/>
              <a:gd name="connsiteY2" fmla="*/ 146955 h 442077"/>
              <a:gd name="connsiteX3" fmla="*/ 146955 w 293910"/>
              <a:gd name="connsiteY3" fmla="*/ 440725 h 442077"/>
              <a:gd name="connsiteX4" fmla="*/ 0 w 293910"/>
              <a:gd name="connsiteY4" fmla="*/ 146955 h 442077"/>
              <a:gd name="connsiteX0" fmla="*/ 0 w 293910"/>
              <a:gd name="connsiteY0" fmla="*/ 146955 h 443027"/>
              <a:gd name="connsiteX1" fmla="*/ 146955 w 293910"/>
              <a:gd name="connsiteY1" fmla="*/ 0 h 443027"/>
              <a:gd name="connsiteX2" fmla="*/ 293910 w 293910"/>
              <a:gd name="connsiteY2" fmla="*/ 146955 h 443027"/>
              <a:gd name="connsiteX3" fmla="*/ 146955 w 293910"/>
              <a:gd name="connsiteY3" fmla="*/ 440725 h 443027"/>
              <a:gd name="connsiteX4" fmla="*/ 0 w 293910"/>
              <a:gd name="connsiteY4" fmla="*/ 146955 h 4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0" h="443027">
                <a:moveTo>
                  <a:pt x="0" y="146955"/>
                </a:moveTo>
                <a:cubicBezTo>
                  <a:pt x="0" y="73501"/>
                  <a:pt x="65794" y="0"/>
                  <a:pt x="146955" y="0"/>
                </a:cubicBezTo>
                <a:cubicBezTo>
                  <a:pt x="228116" y="0"/>
                  <a:pt x="293910" y="73501"/>
                  <a:pt x="293910" y="146955"/>
                </a:cubicBezTo>
                <a:cubicBezTo>
                  <a:pt x="293910" y="220409"/>
                  <a:pt x="148790" y="442077"/>
                  <a:pt x="146955" y="440725"/>
                </a:cubicBezTo>
                <a:cubicBezTo>
                  <a:pt x="139076" y="443027"/>
                  <a:pt x="0" y="220409"/>
                  <a:pt x="0" y="146955"/>
                </a:cubicBezTo>
                <a:close/>
              </a:path>
            </a:pathLst>
          </a:custGeom>
          <a:solidFill>
            <a:srgbClr val="DB562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47" name="Freeform 746"/>
          <p:cNvSpPr/>
          <p:nvPr/>
        </p:nvSpPr>
        <p:spPr>
          <a:xfrm>
            <a:off x="1933575" y="2871788"/>
            <a:ext cx="195263" cy="295275"/>
          </a:xfrm>
          <a:custGeom>
            <a:avLst/>
            <a:gdLst>
              <a:gd name="connsiteX0" fmla="*/ 0 w 293910"/>
              <a:gd name="connsiteY0" fmla="*/ 146955 h 293910"/>
              <a:gd name="connsiteX1" fmla="*/ 146955 w 293910"/>
              <a:gd name="connsiteY1" fmla="*/ 0 h 293910"/>
              <a:gd name="connsiteX2" fmla="*/ 293910 w 293910"/>
              <a:gd name="connsiteY2" fmla="*/ 146955 h 293910"/>
              <a:gd name="connsiteX3" fmla="*/ 146955 w 293910"/>
              <a:gd name="connsiteY3" fmla="*/ 293910 h 293910"/>
              <a:gd name="connsiteX4" fmla="*/ 0 w 293910"/>
              <a:gd name="connsiteY4" fmla="*/ 146955 h 293910"/>
              <a:gd name="connsiteX0" fmla="*/ 0 w 293910"/>
              <a:gd name="connsiteY0" fmla="*/ 146955 h 440725"/>
              <a:gd name="connsiteX1" fmla="*/ 146955 w 293910"/>
              <a:gd name="connsiteY1" fmla="*/ 0 h 440725"/>
              <a:gd name="connsiteX2" fmla="*/ 293910 w 293910"/>
              <a:gd name="connsiteY2" fmla="*/ 146955 h 440725"/>
              <a:gd name="connsiteX3" fmla="*/ 146955 w 293910"/>
              <a:gd name="connsiteY3" fmla="*/ 440725 h 440725"/>
              <a:gd name="connsiteX4" fmla="*/ 0 w 293910"/>
              <a:gd name="connsiteY4" fmla="*/ 146955 h 440725"/>
              <a:gd name="connsiteX0" fmla="*/ 0 w 293910"/>
              <a:gd name="connsiteY0" fmla="*/ 146955 h 450032"/>
              <a:gd name="connsiteX1" fmla="*/ 146955 w 293910"/>
              <a:gd name="connsiteY1" fmla="*/ 0 h 450032"/>
              <a:gd name="connsiteX2" fmla="*/ 293910 w 293910"/>
              <a:gd name="connsiteY2" fmla="*/ 146955 h 450032"/>
              <a:gd name="connsiteX3" fmla="*/ 146955 w 293910"/>
              <a:gd name="connsiteY3" fmla="*/ 440725 h 450032"/>
              <a:gd name="connsiteX4" fmla="*/ 0 w 293910"/>
              <a:gd name="connsiteY4" fmla="*/ 146955 h 450032"/>
              <a:gd name="connsiteX0" fmla="*/ 0 w 293910"/>
              <a:gd name="connsiteY0" fmla="*/ 146955 h 446889"/>
              <a:gd name="connsiteX1" fmla="*/ 146955 w 293910"/>
              <a:gd name="connsiteY1" fmla="*/ 0 h 446889"/>
              <a:gd name="connsiteX2" fmla="*/ 293910 w 293910"/>
              <a:gd name="connsiteY2" fmla="*/ 146955 h 446889"/>
              <a:gd name="connsiteX3" fmla="*/ 146955 w 293910"/>
              <a:gd name="connsiteY3" fmla="*/ 440725 h 446889"/>
              <a:gd name="connsiteX4" fmla="*/ 0 w 293910"/>
              <a:gd name="connsiteY4" fmla="*/ 146955 h 446889"/>
              <a:gd name="connsiteX0" fmla="*/ 0 w 293910"/>
              <a:gd name="connsiteY0" fmla="*/ 146955 h 442077"/>
              <a:gd name="connsiteX1" fmla="*/ 146955 w 293910"/>
              <a:gd name="connsiteY1" fmla="*/ 0 h 442077"/>
              <a:gd name="connsiteX2" fmla="*/ 293910 w 293910"/>
              <a:gd name="connsiteY2" fmla="*/ 146955 h 442077"/>
              <a:gd name="connsiteX3" fmla="*/ 146955 w 293910"/>
              <a:gd name="connsiteY3" fmla="*/ 440725 h 442077"/>
              <a:gd name="connsiteX4" fmla="*/ 0 w 293910"/>
              <a:gd name="connsiteY4" fmla="*/ 146955 h 442077"/>
              <a:gd name="connsiteX0" fmla="*/ 0 w 293910"/>
              <a:gd name="connsiteY0" fmla="*/ 146955 h 443027"/>
              <a:gd name="connsiteX1" fmla="*/ 146955 w 293910"/>
              <a:gd name="connsiteY1" fmla="*/ 0 h 443027"/>
              <a:gd name="connsiteX2" fmla="*/ 293910 w 293910"/>
              <a:gd name="connsiteY2" fmla="*/ 146955 h 443027"/>
              <a:gd name="connsiteX3" fmla="*/ 146955 w 293910"/>
              <a:gd name="connsiteY3" fmla="*/ 440725 h 443027"/>
              <a:gd name="connsiteX4" fmla="*/ 0 w 293910"/>
              <a:gd name="connsiteY4" fmla="*/ 146955 h 4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0" h="443027">
                <a:moveTo>
                  <a:pt x="0" y="146955"/>
                </a:moveTo>
                <a:cubicBezTo>
                  <a:pt x="0" y="73501"/>
                  <a:pt x="65794" y="0"/>
                  <a:pt x="146955" y="0"/>
                </a:cubicBezTo>
                <a:cubicBezTo>
                  <a:pt x="228116" y="0"/>
                  <a:pt x="293910" y="73501"/>
                  <a:pt x="293910" y="146955"/>
                </a:cubicBezTo>
                <a:cubicBezTo>
                  <a:pt x="293910" y="220409"/>
                  <a:pt x="148790" y="442077"/>
                  <a:pt x="146955" y="440725"/>
                </a:cubicBezTo>
                <a:cubicBezTo>
                  <a:pt x="139076" y="443027"/>
                  <a:pt x="0" y="220409"/>
                  <a:pt x="0" y="146955"/>
                </a:cubicBezTo>
                <a:close/>
              </a:path>
            </a:pathLst>
          </a:custGeom>
          <a:solidFill>
            <a:srgbClr val="DB562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48" name="Freeform 747"/>
          <p:cNvSpPr/>
          <p:nvPr/>
        </p:nvSpPr>
        <p:spPr>
          <a:xfrm>
            <a:off x="2138363" y="2943225"/>
            <a:ext cx="195262" cy="295275"/>
          </a:xfrm>
          <a:custGeom>
            <a:avLst/>
            <a:gdLst>
              <a:gd name="connsiteX0" fmla="*/ 0 w 293910"/>
              <a:gd name="connsiteY0" fmla="*/ 146955 h 293910"/>
              <a:gd name="connsiteX1" fmla="*/ 146955 w 293910"/>
              <a:gd name="connsiteY1" fmla="*/ 0 h 293910"/>
              <a:gd name="connsiteX2" fmla="*/ 293910 w 293910"/>
              <a:gd name="connsiteY2" fmla="*/ 146955 h 293910"/>
              <a:gd name="connsiteX3" fmla="*/ 146955 w 293910"/>
              <a:gd name="connsiteY3" fmla="*/ 293910 h 293910"/>
              <a:gd name="connsiteX4" fmla="*/ 0 w 293910"/>
              <a:gd name="connsiteY4" fmla="*/ 146955 h 293910"/>
              <a:gd name="connsiteX0" fmla="*/ 0 w 293910"/>
              <a:gd name="connsiteY0" fmla="*/ 146955 h 440725"/>
              <a:gd name="connsiteX1" fmla="*/ 146955 w 293910"/>
              <a:gd name="connsiteY1" fmla="*/ 0 h 440725"/>
              <a:gd name="connsiteX2" fmla="*/ 293910 w 293910"/>
              <a:gd name="connsiteY2" fmla="*/ 146955 h 440725"/>
              <a:gd name="connsiteX3" fmla="*/ 146955 w 293910"/>
              <a:gd name="connsiteY3" fmla="*/ 440725 h 440725"/>
              <a:gd name="connsiteX4" fmla="*/ 0 w 293910"/>
              <a:gd name="connsiteY4" fmla="*/ 146955 h 440725"/>
              <a:gd name="connsiteX0" fmla="*/ 0 w 293910"/>
              <a:gd name="connsiteY0" fmla="*/ 146955 h 450032"/>
              <a:gd name="connsiteX1" fmla="*/ 146955 w 293910"/>
              <a:gd name="connsiteY1" fmla="*/ 0 h 450032"/>
              <a:gd name="connsiteX2" fmla="*/ 293910 w 293910"/>
              <a:gd name="connsiteY2" fmla="*/ 146955 h 450032"/>
              <a:gd name="connsiteX3" fmla="*/ 146955 w 293910"/>
              <a:gd name="connsiteY3" fmla="*/ 440725 h 450032"/>
              <a:gd name="connsiteX4" fmla="*/ 0 w 293910"/>
              <a:gd name="connsiteY4" fmla="*/ 146955 h 450032"/>
              <a:gd name="connsiteX0" fmla="*/ 0 w 293910"/>
              <a:gd name="connsiteY0" fmla="*/ 146955 h 446889"/>
              <a:gd name="connsiteX1" fmla="*/ 146955 w 293910"/>
              <a:gd name="connsiteY1" fmla="*/ 0 h 446889"/>
              <a:gd name="connsiteX2" fmla="*/ 293910 w 293910"/>
              <a:gd name="connsiteY2" fmla="*/ 146955 h 446889"/>
              <a:gd name="connsiteX3" fmla="*/ 146955 w 293910"/>
              <a:gd name="connsiteY3" fmla="*/ 440725 h 446889"/>
              <a:gd name="connsiteX4" fmla="*/ 0 w 293910"/>
              <a:gd name="connsiteY4" fmla="*/ 146955 h 446889"/>
              <a:gd name="connsiteX0" fmla="*/ 0 w 293910"/>
              <a:gd name="connsiteY0" fmla="*/ 146955 h 442077"/>
              <a:gd name="connsiteX1" fmla="*/ 146955 w 293910"/>
              <a:gd name="connsiteY1" fmla="*/ 0 h 442077"/>
              <a:gd name="connsiteX2" fmla="*/ 293910 w 293910"/>
              <a:gd name="connsiteY2" fmla="*/ 146955 h 442077"/>
              <a:gd name="connsiteX3" fmla="*/ 146955 w 293910"/>
              <a:gd name="connsiteY3" fmla="*/ 440725 h 442077"/>
              <a:gd name="connsiteX4" fmla="*/ 0 w 293910"/>
              <a:gd name="connsiteY4" fmla="*/ 146955 h 442077"/>
              <a:gd name="connsiteX0" fmla="*/ 0 w 293910"/>
              <a:gd name="connsiteY0" fmla="*/ 146955 h 443027"/>
              <a:gd name="connsiteX1" fmla="*/ 146955 w 293910"/>
              <a:gd name="connsiteY1" fmla="*/ 0 h 443027"/>
              <a:gd name="connsiteX2" fmla="*/ 293910 w 293910"/>
              <a:gd name="connsiteY2" fmla="*/ 146955 h 443027"/>
              <a:gd name="connsiteX3" fmla="*/ 146955 w 293910"/>
              <a:gd name="connsiteY3" fmla="*/ 440725 h 443027"/>
              <a:gd name="connsiteX4" fmla="*/ 0 w 293910"/>
              <a:gd name="connsiteY4" fmla="*/ 146955 h 4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0" h="443027">
                <a:moveTo>
                  <a:pt x="0" y="146955"/>
                </a:moveTo>
                <a:cubicBezTo>
                  <a:pt x="0" y="73501"/>
                  <a:pt x="65794" y="0"/>
                  <a:pt x="146955" y="0"/>
                </a:cubicBezTo>
                <a:cubicBezTo>
                  <a:pt x="228116" y="0"/>
                  <a:pt x="293910" y="73501"/>
                  <a:pt x="293910" y="146955"/>
                </a:cubicBezTo>
                <a:cubicBezTo>
                  <a:pt x="293910" y="220409"/>
                  <a:pt x="148790" y="442077"/>
                  <a:pt x="146955" y="440725"/>
                </a:cubicBezTo>
                <a:cubicBezTo>
                  <a:pt x="139076" y="443027"/>
                  <a:pt x="0" y="220409"/>
                  <a:pt x="0" y="146955"/>
                </a:cubicBezTo>
                <a:close/>
              </a:path>
            </a:pathLst>
          </a:custGeom>
          <a:solidFill>
            <a:srgbClr val="DB562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465" name="TextBox 749"/>
          <p:cNvSpPr txBox="1">
            <a:spLocks noChangeArrowheads="1"/>
          </p:cNvSpPr>
          <p:nvPr/>
        </p:nvSpPr>
        <p:spPr bwMode="auto">
          <a:xfrm>
            <a:off x="533400" y="2763838"/>
            <a:ext cx="14366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Global HQ – </a:t>
            </a:r>
          </a:p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Los Angeles </a:t>
            </a:r>
          </a:p>
        </p:txBody>
      </p:sp>
      <p:sp>
        <p:nvSpPr>
          <p:cNvPr id="19466" name="TextBox 750"/>
          <p:cNvSpPr txBox="1">
            <a:spLocks noChangeArrowheads="1"/>
          </p:cNvSpPr>
          <p:nvPr/>
        </p:nvSpPr>
        <p:spPr bwMode="auto">
          <a:xfrm>
            <a:off x="2081213" y="3100388"/>
            <a:ext cx="11445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WSSC &amp; Regional HQ</a:t>
            </a:r>
          </a:p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Phoenix</a:t>
            </a:r>
          </a:p>
        </p:txBody>
      </p:sp>
      <p:sp>
        <p:nvSpPr>
          <p:cNvPr id="19467" name="TextBox 752"/>
          <p:cNvSpPr txBox="1">
            <a:spLocks noChangeArrowheads="1"/>
          </p:cNvSpPr>
          <p:nvPr/>
        </p:nvSpPr>
        <p:spPr bwMode="auto">
          <a:xfrm>
            <a:off x="3840160" y="2112963"/>
            <a:ext cx="14811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Regional HQ</a:t>
            </a:r>
            <a:r>
              <a:rPr lang="en-US" sz="1200" dirty="0">
                <a:solidFill>
                  <a:srgbClr val="2E3030"/>
                </a:solidFill>
              </a:rPr>
              <a:t> – </a:t>
            </a:r>
            <a:endParaRPr lang="en-US" sz="1200" b="1" dirty="0">
              <a:solidFill>
                <a:srgbClr val="2E3030"/>
              </a:solidFill>
            </a:endParaRPr>
          </a:p>
          <a:p>
            <a:pPr algn="ctr" defTabSz="914400"/>
            <a:r>
              <a:rPr lang="en-GB" sz="1200" b="1" dirty="0">
                <a:solidFill>
                  <a:srgbClr val="2E3030"/>
                </a:solidFill>
              </a:rPr>
              <a:t>London</a:t>
            </a:r>
            <a:endParaRPr lang="en-US" sz="1200" b="1" dirty="0">
              <a:solidFill>
                <a:srgbClr val="2E3030"/>
              </a:solidFill>
            </a:endParaRPr>
          </a:p>
        </p:txBody>
      </p:sp>
      <p:sp>
        <p:nvSpPr>
          <p:cNvPr id="19468" name="TextBox 753"/>
          <p:cNvSpPr txBox="1">
            <a:spLocks noChangeArrowheads="1"/>
          </p:cNvSpPr>
          <p:nvPr/>
        </p:nvSpPr>
        <p:spPr bwMode="auto">
          <a:xfrm>
            <a:off x="6156325" y="3314700"/>
            <a:ext cx="1481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Regional HQ</a:t>
            </a:r>
            <a:r>
              <a:rPr lang="en-US" sz="1200" dirty="0">
                <a:solidFill>
                  <a:srgbClr val="2E3030"/>
                </a:solidFill>
              </a:rPr>
              <a:t> – </a:t>
            </a:r>
            <a:endParaRPr lang="en-US" sz="1200" b="1" dirty="0">
              <a:solidFill>
                <a:srgbClr val="2E3030"/>
              </a:solidFill>
            </a:endParaRPr>
          </a:p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Singapore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  <p:sp>
        <p:nvSpPr>
          <p:cNvPr id="19470" name="TextBox 14"/>
          <p:cNvSpPr txBox="1">
            <a:spLocks noChangeArrowheads="1"/>
          </p:cNvSpPr>
          <p:nvPr/>
        </p:nvSpPr>
        <p:spPr bwMode="auto">
          <a:xfrm>
            <a:off x="381000" y="5324475"/>
            <a:ext cx="299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1200" dirty="0" smtClean="0"/>
              <a:t>Able </a:t>
            </a:r>
            <a:r>
              <a:rPr lang="en-GB" sz="1200" dirty="0"/>
              <a:t>to work in Local Time Zones</a:t>
            </a:r>
          </a:p>
          <a:p>
            <a:pPr marL="231775" indent="-231775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1200" dirty="0" smtClean="0"/>
              <a:t>Local </a:t>
            </a:r>
            <a:r>
              <a:rPr lang="en-GB" sz="1200" dirty="0"/>
              <a:t>Expertise</a:t>
            </a:r>
          </a:p>
          <a:p>
            <a:pPr marL="231775" indent="-231775">
              <a:buClr>
                <a:schemeClr val="accent2"/>
              </a:buClr>
              <a:buFont typeface="Arial" pitchFamily="34" charset="0"/>
              <a:buChar char="•"/>
            </a:pPr>
            <a:r>
              <a:rPr lang="en-GB" sz="1200" dirty="0" smtClean="0"/>
              <a:t>Understand </a:t>
            </a:r>
            <a:r>
              <a:rPr lang="en-GB" sz="1200" dirty="0"/>
              <a:t>local </a:t>
            </a:r>
            <a:r>
              <a:rPr lang="en-GB" sz="1200" dirty="0" smtClean="0"/>
              <a:t>business cultures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2568575" y="2579688"/>
            <a:ext cx="195263" cy="295275"/>
          </a:xfrm>
          <a:custGeom>
            <a:avLst/>
            <a:gdLst>
              <a:gd name="connsiteX0" fmla="*/ 0 w 293910"/>
              <a:gd name="connsiteY0" fmla="*/ 146955 h 293910"/>
              <a:gd name="connsiteX1" fmla="*/ 146955 w 293910"/>
              <a:gd name="connsiteY1" fmla="*/ 0 h 293910"/>
              <a:gd name="connsiteX2" fmla="*/ 293910 w 293910"/>
              <a:gd name="connsiteY2" fmla="*/ 146955 h 293910"/>
              <a:gd name="connsiteX3" fmla="*/ 146955 w 293910"/>
              <a:gd name="connsiteY3" fmla="*/ 293910 h 293910"/>
              <a:gd name="connsiteX4" fmla="*/ 0 w 293910"/>
              <a:gd name="connsiteY4" fmla="*/ 146955 h 293910"/>
              <a:gd name="connsiteX0" fmla="*/ 0 w 293910"/>
              <a:gd name="connsiteY0" fmla="*/ 146955 h 440725"/>
              <a:gd name="connsiteX1" fmla="*/ 146955 w 293910"/>
              <a:gd name="connsiteY1" fmla="*/ 0 h 440725"/>
              <a:gd name="connsiteX2" fmla="*/ 293910 w 293910"/>
              <a:gd name="connsiteY2" fmla="*/ 146955 h 440725"/>
              <a:gd name="connsiteX3" fmla="*/ 146955 w 293910"/>
              <a:gd name="connsiteY3" fmla="*/ 440725 h 440725"/>
              <a:gd name="connsiteX4" fmla="*/ 0 w 293910"/>
              <a:gd name="connsiteY4" fmla="*/ 146955 h 440725"/>
              <a:gd name="connsiteX0" fmla="*/ 0 w 293910"/>
              <a:gd name="connsiteY0" fmla="*/ 146955 h 450032"/>
              <a:gd name="connsiteX1" fmla="*/ 146955 w 293910"/>
              <a:gd name="connsiteY1" fmla="*/ 0 h 450032"/>
              <a:gd name="connsiteX2" fmla="*/ 293910 w 293910"/>
              <a:gd name="connsiteY2" fmla="*/ 146955 h 450032"/>
              <a:gd name="connsiteX3" fmla="*/ 146955 w 293910"/>
              <a:gd name="connsiteY3" fmla="*/ 440725 h 450032"/>
              <a:gd name="connsiteX4" fmla="*/ 0 w 293910"/>
              <a:gd name="connsiteY4" fmla="*/ 146955 h 450032"/>
              <a:gd name="connsiteX0" fmla="*/ 0 w 293910"/>
              <a:gd name="connsiteY0" fmla="*/ 146955 h 446889"/>
              <a:gd name="connsiteX1" fmla="*/ 146955 w 293910"/>
              <a:gd name="connsiteY1" fmla="*/ 0 h 446889"/>
              <a:gd name="connsiteX2" fmla="*/ 293910 w 293910"/>
              <a:gd name="connsiteY2" fmla="*/ 146955 h 446889"/>
              <a:gd name="connsiteX3" fmla="*/ 146955 w 293910"/>
              <a:gd name="connsiteY3" fmla="*/ 440725 h 446889"/>
              <a:gd name="connsiteX4" fmla="*/ 0 w 293910"/>
              <a:gd name="connsiteY4" fmla="*/ 146955 h 446889"/>
              <a:gd name="connsiteX0" fmla="*/ 0 w 293910"/>
              <a:gd name="connsiteY0" fmla="*/ 146955 h 442077"/>
              <a:gd name="connsiteX1" fmla="*/ 146955 w 293910"/>
              <a:gd name="connsiteY1" fmla="*/ 0 h 442077"/>
              <a:gd name="connsiteX2" fmla="*/ 293910 w 293910"/>
              <a:gd name="connsiteY2" fmla="*/ 146955 h 442077"/>
              <a:gd name="connsiteX3" fmla="*/ 146955 w 293910"/>
              <a:gd name="connsiteY3" fmla="*/ 440725 h 442077"/>
              <a:gd name="connsiteX4" fmla="*/ 0 w 293910"/>
              <a:gd name="connsiteY4" fmla="*/ 146955 h 442077"/>
              <a:gd name="connsiteX0" fmla="*/ 0 w 293910"/>
              <a:gd name="connsiteY0" fmla="*/ 146955 h 443027"/>
              <a:gd name="connsiteX1" fmla="*/ 146955 w 293910"/>
              <a:gd name="connsiteY1" fmla="*/ 0 h 443027"/>
              <a:gd name="connsiteX2" fmla="*/ 293910 w 293910"/>
              <a:gd name="connsiteY2" fmla="*/ 146955 h 443027"/>
              <a:gd name="connsiteX3" fmla="*/ 146955 w 293910"/>
              <a:gd name="connsiteY3" fmla="*/ 440725 h 443027"/>
              <a:gd name="connsiteX4" fmla="*/ 0 w 293910"/>
              <a:gd name="connsiteY4" fmla="*/ 146955 h 4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10" h="443027">
                <a:moveTo>
                  <a:pt x="0" y="146955"/>
                </a:moveTo>
                <a:cubicBezTo>
                  <a:pt x="0" y="73501"/>
                  <a:pt x="65794" y="0"/>
                  <a:pt x="146955" y="0"/>
                </a:cubicBezTo>
                <a:cubicBezTo>
                  <a:pt x="228116" y="0"/>
                  <a:pt x="293910" y="73501"/>
                  <a:pt x="293910" y="146955"/>
                </a:cubicBezTo>
                <a:cubicBezTo>
                  <a:pt x="293910" y="220409"/>
                  <a:pt x="148790" y="442077"/>
                  <a:pt x="146955" y="440725"/>
                </a:cubicBezTo>
                <a:cubicBezTo>
                  <a:pt x="139076" y="443027"/>
                  <a:pt x="0" y="220409"/>
                  <a:pt x="0" y="146955"/>
                </a:cubicBezTo>
                <a:close/>
              </a:path>
            </a:pathLst>
          </a:custGeom>
          <a:solidFill>
            <a:srgbClr val="DB562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472" name="TextBox 749"/>
          <p:cNvSpPr txBox="1">
            <a:spLocks noChangeArrowheads="1"/>
          </p:cNvSpPr>
          <p:nvPr/>
        </p:nvSpPr>
        <p:spPr bwMode="auto">
          <a:xfrm>
            <a:off x="2044700" y="2179638"/>
            <a:ext cx="14366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Regional HQ – </a:t>
            </a:r>
          </a:p>
          <a:p>
            <a:pPr algn="ctr" defTabSz="914400"/>
            <a:r>
              <a:rPr lang="en-US" sz="1200" b="1" dirty="0">
                <a:solidFill>
                  <a:srgbClr val="2E3030"/>
                </a:solidFill>
              </a:rPr>
              <a:t>Toronto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United States</a:t>
            </a:r>
          </a:p>
        </p:txBody>
      </p:sp>
      <p:sp>
        <p:nvSpPr>
          <p:cNvPr id="21507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55238D-9378-44A5-B721-5E2D503BA0AF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321"/>
          <p:cNvSpPr>
            <a:spLocks/>
          </p:cNvSpPr>
          <p:nvPr/>
        </p:nvSpPr>
        <p:spPr bwMode="auto">
          <a:xfrm rot="730076">
            <a:off x="4375150" y="3500438"/>
            <a:ext cx="360363" cy="282575"/>
          </a:xfrm>
          <a:custGeom>
            <a:avLst/>
            <a:gdLst>
              <a:gd name="T0" fmla="*/ 426164101 w 10000"/>
              <a:gd name="T1" fmla="*/ 33234648 h 10009"/>
              <a:gd name="T2" fmla="*/ 408082289 w 10000"/>
              <a:gd name="T3" fmla="*/ 32290934 h 10009"/>
              <a:gd name="T4" fmla="*/ 362807633 w 10000"/>
              <a:gd name="T5" fmla="*/ 28740862 h 10009"/>
              <a:gd name="T6" fmla="*/ 339258661 w 10000"/>
              <a:gd name="T7" fmla="*/ 30156419 h 10009"/>
              <a:gd name="T8" fmla="*/ 326642675 w 10000"/>
              <a:gd name="T9" fmla="*/ 30156419 h 10009"/>
              <a:gd name="T10" fmla="*/ 309215389 w 10000"/>
              <a:gd name="T11" fmla="*/ 16494176 h 10009"/>
              <a:gd name="T12" fmla="*/ 163298617 w 10000"/>
              <a:gd name="T13" fmla="*/ 202452 h 10009"/>
              <a:gd name="T14" fmla="*/ 87933914 w 10000"/>
              <a:gd name="T15" fmla="*/ 7685170 h 10009"/>
              <a:gd name="T16" fmla="*/ 62843529 w 10000"/>
              <a:gd name="T17" fmla="*/ 202452 h 10009"/>
              <a:gd name="T18" fmla="*/ 37659631 w 10000"/>
              <a:gd name="T19" fmla="*/ 7685170 h 10009"/>
              <a:gd name="T20" fmla="*/ 0 w 10000"/>
              <a:gd name="T21" fmla="*/ 22673701 h 10009"/>
              <a:gd name="T22" fmla="*/ 25137159 w 10000"/>
              <a:gd name="T23" fmla="*/ 60132717 h 10009"/>
              <a:gd name="T24" fmla="*/ 50274283 w 10000"/>
              <a:gd name="T25" fmla="*/ 45144977 h 10009"/>
              <a:gd name="T26" fmla="*/ 100501863 w 10000"/>
              <a:gd name="T27" fmla="*/ 52627695 h 10009"/>
              <a:gd name="T28" fmla="*/ 113117812 w 10000"/>
              <a:gd name="T29" fmla="*/ 60132717 h 10009"/>
              <a:gd name="T30" fmla="*/ 113117812 w 10000"/>
              <a:gd name="T31" fmla="*/ 60132717 h 10009"/>
              <a:gd name="T32" fmla="*/ 125592247 w 10000"/>
              <a:gd name="T33" fmla="*/ 67616225 h 10009"/>
              <a:gd name="T34" fmla="*/ 113117812 w 10000"/>
              <a:gd name="T35" fmla="*/ 90086683 h 10009"/>
              <a:gd name="T36" fmla="*/ 100501863 w 10000"/>
              <a:gd name="T37" fmla="*/ 127546490 h 10009"/>
              <a:gd name="T38" fmla="*/ 87933914 w 10000"/>
              <a:gd name="T39" fmla="*/ 150017738 h 10009"/>
              <a:gd name="T40" fmla="*/ 87933914 w 10000"/>
              <a:gd name="T41" fmla="*/ 164983174 h 10009"/>
              <a:gd name="T42" fmla="*/ 88027428 w 10000"/>
              <a:gd name="T43" fmla="*/ 168915820 h 10009"/>
              <a:gd name="T44" fmla="*/ 87933914 w 10000"/>
              <a:gd name="T45" fmla="*/ 172489014 h 10009"/>
              <a:gd name="T46" fmla="*/ 87933914 w 10000"/>
              <a:gd name="T47" fmla="*/ 179971704 h 10009"/>
              <a:gd name="T48" fmla="*/ 75364703 w 10000"/>
              <a:gd name="T49" fmla="*/ 202442981 h 10009"/>
              <a:gd name="T50" fmla="*/ 100501863 w 10000"/>
              <a:gd name="T51" fmla="*/ 202442981 h 10009"/>
              <a:gd name="T52" fmla="*/ 150776145 w 10000"/>
              <a:gd name="T53" fmla="*/ 224914229 h 10009"/>
              <a:gd name="T54" fmla="*/ 226140849 w 10000"/>
              <a:gd name="T55" fmla="*/ 209925699 h 10009"/>
              <a:gd name="T56" fmla="*/ 301505552 w 10000"/>
              <a:gd name="T57" fmla="*/ 202442981 h 10009"/>
              <a:gd name="T58" fmla="*/ 339258661 w 10000"/>
              <a:gd name="T59" fmla="*/ 172489014 h 10009"/>
              <a:gd name="T60" fmla="*/ 376916994 w 10000"/>
              <a:gd name="T61" fmla="*/ 142512716 h 10009"/>
              <a:gd name="T62" fmla="*/ 376916994 w 10000"/>
              <a:gd name="T63" fmla="*/ 127546490 h 10009"/>
              <a:gd name="T64" fmla="*/ 412193659 w 10000"/>
              <a:gd name="T65" fmla="*/ 87817472 h 10009"/>
              <a:gd name="T66" fmla="*/ 429341773 w 10000"/>
              <a:gd name="T67" fmla="*/ 83165896 h 10009"/>
              <a:gd name="T68" fmla="*/ 435368612 w 10000"/>
              <a:gd name="T69" fmla="*/ 80738868 h 10009"/>
              <a:gd name="T70" fmla="*/ 439900776 w 10000"/>
              <a:gd name="T71" fmla="*/ 78491989 h 10009"/>
              <a:gd name="T72" fmla="*/ 465785903 w 10000"/>
              <a:gd name="T73" fmla="*/ 63975302 h 10009"/>
              <a:gd name="T74" fmla="*/ 457094332 w 10000"/>
              <a:gd name="T75" fmla="*/ 39369538 h 10009"/>
              <a:gd name="T76" fmla="*/ 455739875 w 10000"/>
              <a:gd name="T77" fmla="*/ 35908735 h 10009"/>
              <a:gd name="T78" fmla="*/ 446722357 w 10000"/>
              <a:gd name="T79" fmla="*/ 35819466 h 10009"/>
              <a:gd name="T80" fmla="*/ 426164101 w 10000"/>
              <a:gd name="T81" fmla="*/ 33234648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4384675" y="3519488"/>
            <a:ext cx="90488" cy="198437"/>
          </a:xfrm>
          <a:custGeom>
            <a:avLst/>
            <a:gdLst>
              <a:gd name="T0" fmla="*/ 5203165 w 10000"/>
              <a:gd name="T1" fmla="*/ 55889666 h 10437"/>
              <a:gd name="T2" fmla="*/ 5203165 w 10000"/>
              <a:gd name="T3" fmla="*/ 52637007 h 10437"/>
              <a:gd name="T4" fmla="*/ 5387551 w 10000"/>
              <a:gd name="T5" fmla="*/ 46351799 h 10437"/>
              <a:gd name="T6" fmla="*/ 5946543 w 10000"/>
              <a:gd name="T7" fmla="*/ 39611862 h 10437"/>
              <a:gd name="T8" fmla="*/ 5946543 w 10000"/>
              <a:gd name="T9" fmla="*/ 36359184 h 10437"/>
              <a:gd name="T10" fmla="*/ 6172444 w 10000"/>
              <a:gd name="T11" fmla="*/ 28565155 h 10437"/>
              <a:gd name="T12" fmla="*/ 6689840 w 10000"/>
              <a:gd name="T13" fmla="*/ 23334419 h 10437"/>
              <a:gd name="T14" fmla="*/ 6802098 w 10000"/>
              <a:gd name="T15" fmla="*/ 16987401 h 10437"/>
              <a:gd name="T16" fmla="*/ 7433136 w 10000"/>
              <a:gd name="T17" fmla="*/ 10309636 h 10437"/>
              <a:gd name="T18" fmla="*/ 6689840 w 10000"/>
              <a:gd name="T19" fmla="*/ 7056976 h 10437"/>
              <a:gd name="T20" fmla="*/ 5946543 w 10000"/>
              <a:gd name="T21" fmla="*/ 3252678 h 10437"/>
              <a:gd name="T22" fmla="*/ 3716573 w 10000"/>
              <a:gd name="T23" fmla="*/ 0 h 10437"/>
              <a:gd name="T24" fmla="*/ 2229971 w 10000"/>
              <a:gd name="T25" fmla="*/ 3252678 h 10437"/>
              <a:gd name="T26" fmla="*/ 1486593 w 10000"/>
              <a:gd name="T27" fmla="*/ 7056976 h 10437"/>
              <a:gd name="T28" fmla="*/ 918027 w 10000"/>
              <a:gd name="T29" fmla="*/ 9848023 h 10437"/>
              <a:gd name="T30" fmla="*/ 1486593 w 10000"/>
              <a:gd name="T31" fmla="*/ 20074877 h 10437"/>
              <a:gd name="T32" fmla="*/ 1486593 w 10000"/>
              <a:gd name="T33" fmla="*/ 33099660 h 10437"/>
              <a:gd name="T34" fmla="*/ 170224 w 10000"/>
              <a:gd name="T35" fmla="*/ 42768374 h 10437"/>
              <a:gd name="T36" fmla="*/ 0 w 10000"/>
              <a:gd name="T37" fmla="*/ 49377103 h 10437"/>
              <a:gd name="T38" fmla="*/ 483164 w 10000"/>
              <a:gd name="T39" fmla="*/ 53195128 h 10437"/>
              <a:gd name="T40" fmla="*/ 1486593 w 10000"/>
              <a:gd name="T41" fmla="*/ 52637007 h 10437"/>
              <a:gd name="T42" fmla="*/ 842208 w 10000"/>
              <a:gd name="T43" fmla="*/ 71650188 h 10437"/>
              <a:gd name="T44" fmla="*/ 4818903 w 10000"/>
              <a:gd name="T45" fmla="*/ 71926007 h 10437"/>
              <a:gd name="T46" fmla="*/ 5335475 w 10000"/>
              <a:gd name="T47" fmla="*/ 64986150 h 10437"/>
              <a:gd name="T48" fmla="*/ 5203165 w 10000"/>
              <a:gd name="T49" fmla="*/ 62401868 h 10437"/>
              <a:gd name="T50" fmla="*/ 5203165 w 10000"/>
              <a:gd name="T51" fmla="*/ 5588966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Freeform 341"/>
          <p:cNvSpPr>
            <a:spLocks/>
          </p:cNvSpPr>
          <p:nvPr/>
        </p:nvSpPr>
        <p:spPr bwMode="auto">
          <a:xfrm>
            <a:off x="4914900" y="3394075"/>
            <a:ext cx="190500" cy="84138"/>
          </a:xfrm>
          <a:custGeom>
            <a:avLst/>
            <a:gdLst>
              <a:gd name="T0" fmla="*/ 66415882 w 10000"/>
              <a:gd name="T1" fmla="*/ 3253953 h 10000"/>
              <a:gd name="T2" fmla="*/ 69306034 w 10000"/>
              <a:gd name="T3" fmla="*/ 2168926 h 10000"/>
              <a:gd name="T4" fmla="*/ 69306034 w 10000"/>
              <a:gd name="T5" fmla="*/ 2168926 h 10000"/>
              <a:gd name="T6" fmla="*/ 66415882 w 10000"/>
              <a:gd name="T7" fmla="*/ 1084463 h 10000"/>
              <a:gd name="T8" fmla="*/ 66415882 w 10000"/>
              <a:gd name="T9" fmla="*/ 542194 h 10000"/>
              <a:gd name="T10" fmla="*/ 63532969 w 10000"/>
              <a:gd name="T11" fmla="*/ 542194 h 10000"/>
              <a:gd name="T12" fmla="*/ 51979620 w 10000"/>
              <a:gd name="T13" fmla="*/ 0 h 10000"/>
              <a:gd name="T14" fmla="*/ 49089450 w 10000"/>
              <a:gd name="T15" fmla="*/ 542194 h 10000"/>
              <a:gd name="T16" fmla="*/ 40426253 w 10000"/>
              <a:gd name="T17" fmla="*/ 542194 h 10000"/>
              <a:gd name="T18" fmla="*/ 37542997 w 10000"/>
              <a:gd name="T19" fmla="*/ 1084463 h 10000"/>
              <a:gd name="T20" fmla="*/ 31763037 w 10000"/>
              <a:gd name="T21" fmla="*/ 1626657 h 10000"/>
              <a:gd name="T22" fmla="*/ 34653188 w 10000"/>
              <a:gd name="T23" fmla="*/ 2711120 h 10000"/>
              <a:gd name="T24" fmla="*/ 31763037 w 10000"/>
              <a:gd name="T25" fmla="*/ 3253953 h 10000"/>
              <a:gd name="T26" fmla="*/ 28879781 w 10000"/>
              <a:gd name="T27" fmla="*/ 3253953 h 10000"/>
              <a:gd name="T28" fmla="*/ 17326413 w 10000"/>
              <a:gd name="T29" fmla="*/ 3796155 h 10000"/>
              <a:gd name="T30" fmla="*/ 11553368 w 10000"/>
              <a:gd name="T31" fmla="*/ 3796155 h 10000"/>
              <a:gd name="T32" fmla="*/ 2890152 w 10000"/>
              <a:gd name="T33" fmla="*/ 3796155 h 10000"/>
              <a:gd name="T34" fmla="*/ 0 w 10000"/>
              <a:gd name="T35" fmla="*/ 3796155 h 10000"/>
              <a:gd name="T36" fmla="*/ 2890152 w 10000"/>
              <a:gd name="T37" fmla="*/ 4338416 h 10000"/>
              <a:gd name="T38" fmla="*/ 8663216 w 10000"/>
              <a:gd name="T39" fmla="*/ 5422879 h 10000"/>
              <a:gd name="T40" fmla="*/ 11553368 w 10000"/>
              <a:gd name="T41" fmla="*/ 5965081 h 10000"/>
              <a:gd name="T42" fmla="*/ 14436623 w 10000"/>
              <a:gd name="T43" fmla="*/ 5422879 h 10000"/>
              <a:gd name="T44" fmla="*/ 25989629 w 10000"/>
              <a:gd name="T45" fmla="*/ 5422879 h 10000"/>
              <a:gd name="T46" fmla="*/ 37542997 w 10000"/>
              <a:gd name="T47" fmla="*/ 5965081 h 10000"/>
              <a:gd name="T48" fmla="*/ 40426253 w 10000"/>
              <a:gd name="T49" fmla="*/ 5965081 h 10000"/>
              <a:gd name="T50" fmla="*/ 51979620 w 10000"/>
              <a:gd name="T51" fmla="*/ 5965081 h 10000"/>
              <a:gd name="T52" fmla="*/ 60642818 w 10000"/>
              <a:gd name="T53" fmla="*/ 4880618 h 10000"/>
              <a:gd name="T54" fmla="*/ 63532969 w 10000"/>
              <a:gd name="T55" fmla="*/ 4880618 h 10000"/>
              <a:gd name="T56" fmla="*/ 66415882 w 10000"/>
              <a:gd name="T57" fmla="*/ 3253953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Freeform 342"/>
          <p:cNvSpPr>
            <a:spLocks/>
          </p:cNvSpPr>
          <p:nvPr/>
        </p:nvSpPr>
        <p:spPr bwMode="auto">
          <a:xfrm rot="471028">
            <a:off x="4587875" y="3289300"/>
            <a:ext cx="304800" cy="293688"/>
          </a:xfrm>
          <a:custGeom>
            <a:avLst/>
            <a:gdLst>
              <a:gd name="T0" fmla="*/ 255899615 w 10043"/>
              <a:gd name="T1" fmla="*/ 182500249 h 10000"/>
              <a:gd name="T2" fmla="*/ 260305209 w 10043"/>
              <a:gd name="T3" fmla="*/ 166367556 h 10000"/>
              <a:gd name="T4" fmla="*/ 260305209 w 10043"/>
              <a:gd name="T5" fmla="*/ 154066199 h 10000"/>
              <a:gd name="T6" fmla="*/ 260305209 w 10043"/>
              <a:gd name="T7" fmla="*/ 154066199 h 10000"/>
              <a:gd name="T8" fmla="*/ 253121605 w 10043"/>
              <a:gd name="T9" fmla="*/ 141738968 h 10000"/>
              <a:gd name="T10" fmla="*/ 238753485 w 10043"/>
              <a:gd name="T11" fmla="*/ 141738968 h 10000"/>
              <a:gd name="T12" fmla="*/ 241222933 w 10043"/>
              <a:gd name="T13" fmla="*/ 133621726 h 10000"/>
              <a:gd name="T14" fmla="*/ 260305209 w 10043"/>
              <a:gd name="T15" fmla="*/ 110920025 h 10000"/>
              <a:gd name="T16" fmla="*/ 267461165 w 10043"/>
              <a:gd name="T17" fmla="*/ 104731402 h 10000"/>
              <a:gd name="T18" fmla="*/ 267461165 w 10043"/>
              <a:gd name="T19" fmla="*/ 104731402 h 10000"/>
              <a:gd name="T20" fmla="*/ 267461165 w 10043"/>
              <a:gd name="T21" fmla="*/ 80101963 h 10000"/>
              <a:gd name="T22" fmla="*/ 281829285 w 10043"/>
              <a:gd name="T23" fmla="*/ 67774732 h 10000"/>
              <a:gd name="T24" fmla="*/ 260305209 w 10043"/>
              <a:gd name="T25" fmla="*/ 61611131 h 10000"/>
              <a:gd name="T26" fmla="*/ 245938000 w 10043"/>
              <a:gd name="T27" fmla="*/ 55447501 h 10000"/>
              <a:gd name="T28" fmla="*/ 224385365 w 10043"/>
              <a:gd name="T29" fmla="*/ 49283901 h 10000"/>
              <a:gd name="T30" fmla="*/ 217230320 w 10043"/>
              <a:gd name="T31" fmla="*/ 43120271 h 10000"/>
              <a:gd name="T32" fmla="*/ 202862230 w 10043"/>
              <a:gd name="T33" fmla="*/ 36956670 h 10000"/>
              <a:gd name="T34" fmla="*/ 188494111 w 10043"/>
              <a:gd name="T35" fmla="*/ 30818062 h 10000"/>
              <a:gd name="T36" fmla="*/ 181310506 w 10043"/>
              <a:gd name="T37" fmla="*/ 18490831 h 10000"/>
              <a:gd name="T38" fmla="*/ 166970035 w 10043"/>
              <a:gd name="T39" fmla="*/ 12327231 h 10000"/>
              <a:gd name="T40" fmla="*/ 159786430 w 10043"/>
              <a:gd name="T41" fmla="*/ 0 h 10000"/>
              <a:gd name="T42" fmla="*/ 145418311 w 10043"/>
              <a:gd name="T43" fmla="*/ 6163601 h 10000"/>
              <a:gd name="T44" fmla="*/ 131078750 w 10043"/>
              <a:gd name="T45" fmla="*/ 30818062 h 10000"/>
              <a:gd name="T46" fmla="*/ 123895176 w 10043"/>
              <a:gd name="T47" fmla="*/ 36956670 h 10000"/>
              <a:gd name="T48" fmla="*/ 109162285 w 10043"/>
              <a:gd name="T49" fmla="*/ 53063489 h 10000"/>
              <a:gd name="T50" fmla="*/ 83597386 w 10043"/>
              <a:gd name="T51" fmla="*/ 51592024 h 10000"/>
              <a:gd name="T52" fmla="*/ 77368031 w 10043"/>
              <a:gd name="T53" fmla="*/ 41826487 h 10000"/>
              <a:gd name="T54" fmla="*/ 65890306 w 10043"/>
              <a:gd name="T55" fmla="*/ 41116643 h 10000"/>
              <a:gd name="T56" fmla="*/ 65665568 w 10043"/>
              <a:gd name="T57" fmla="*/ 56943989 h 10000"/>
              <a:gd name="T58" fmla="*/ 66451256 w 10043"/>
              <a:gd name="T59" fmla="*/ 73938362 h 10000"/>
              <a:gd name="T60" fmla="*/ 44928091 w 10043"/>
              <a:gd name="T61" fmla="*/ 73938362 h 10000"/>
              <a:gd name="T62" fmla="*/ 36172200 w 10043"/>
              <a:gd name="T63" fmla="*/ 63336167 h 10000"/>
              <a:gd name="T64" fmla="*/ 19194631 w 10043"/>
              <a:gd name="T65" fmla="*/ 66582741 h 10000"/>
              <a:gd name="T66" fmla="*/ 925690 w 10043"/>
              <a:gd name="T67" fmla="*/ 69550693 h 10000"/>
              <a:gd name="T68" fmla="*/ 2638009 w 10043"/>
              <a:gd name="T69" fmla="*/ 82460982 h 10000"/>
              <a:gd name="T70" fmla="*/ 2946572 w 10043"/>
              <a:gd name="T71" fmla="*/ 94356932 h 10000"/>
              <a:gd name="T72" fmla="*/ 23375486 w 10043"/>
              <a:gd name="T73" fmla="*/ 110920025 h 10000"/>
              <a:gd name="T74" fmla="*/ 44928091 w 10043"/>
              <a:gd name="T75" fmla="*/ 110920025 h 10000"/>
              <a:gd name="T76" fmla="*/ 52083136 w 10043"/>
              <a:gd name="T77" fmla="*/ 117083655 h 10000"/>
              <a:gd name="T78" fmla="*/ 52083136 w 10043"/>
              <a:gd name="T79" fmla="*/ 123248137 h 10000"/>
              <a:gd name="T80" fmla="*/ 59267651 w 10043"/>
              <a:gd name="T81" fmla="*/ 135575338 h 10000"/>
              <a:gd name="T82" fmla="*/ 66451256 w 10043"/>
              <a:gd name="T83" fmla="*/ 154066199 h 10000"/>
              <a:gd name="T84" fmla="*/ 73635771 w 10043"/>
              <a:gd name="T85" fmla="*/ 160203926 h 10000"/>
              <a:gd name="T86" fmla="*/ 73635771 w 10043"/>
              <a:gd name="T87" fmla="*/ 178695638 h 10000"/>
              <a:gd name="T88" fmla="*/ 61399977 w 10043"/>
              <a:gd name="T89" fmla="*/ 216438071 h 10000"/>
              <a:gd name="T90" fmla="*/ 59436212 w 10043"/>
              <a:gd name="T91" fmla="*/ 223312396 h 10000"/>
              <a:gd name="T92" fmla="*/ 70604463 w 10043"/>
              <a:gd name="T93" fmla="*/ 240002274 h 10000"/>
              <a:gd name="T94" fmla="*/ 80819376 w 10043"/>
              <a:gd name="T95" fmla="*/ 240306770 h 10000"/>
              <a:gd name="T96" fmla="*/ 95158936 w 10043"/>
              <a:gd name="T97" fmla="*/ 240306770 h 10000"/>
              <a:gd name="T98" fmla="*/ 116710630 w 10043"/>
              <a:gd name="T99" fmla="*/ 246470371 h 10000"/>
              <a:gd name="T100" fmla="*/ 131078750 w 10043"/>
              <a:gd name="T101" fmla="*/ 246470371 h 10000"/>
              <a:gd name="T102" fmla="*/ 152602826 w 10043"/>
              <a:gd name="T103" fmla="*/ 252634001 h 10000"/>
              <a:gd name="T104" fmla="*/ 166970035 w 10043"/>
              <a:gd name="T105" fmla="*/ 252634001 h 10000"/>
              <a:gd name="T106" fmla="*/ 178897235 w 10043"/>
              <a:gd name="T107" fmla="*/ 238759387 h 10000"/>
              <a:gd name="T108" fmla="*/ 192759672 w 10043"/>
              <a:gd name="T109" fmla="*/ 238454920 h 10000"/>
              <a:gd name="T110" fmla="*/ 225115787 w 10043"/>
              <a:gd name="T111" fmla="*/ 244136373 h 10000"/>
              <a:gd name="T112" fmla="*/ 243243814 w 10043"/>
              <a:gd name="T113" fmla="*/ 247129348 h 10000"/>
              <a:gd name="T114" fmla="*/ 271221984 w 10043"/>
              <a:gd name="T115" fmla="*/ 226685755 h 10000"/>
              <a:gd name="T116" fmla="*/ 254776805 w 10043"/>
              <a:gd name="T117" fmla="*/ 205226942 h 10000"/>
              <a:gd name="T118" fmla="*/ 250933102 w 10043"/>
              <a:gd name="T119" fmla="*/ 198758875 h 10000"/>
              <a:gd name="T120" fmla="*/ 255899615 w 10043"/>
              <a:gd name="T121" fmla="*/ 182500249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Freeform 343"/>
          <p:cNvSpPr>
            <a:spLocks/>
          </p:cNvSpPr>
          <p:nvPr/>
        </p:nvSpPr>
        <p:spPr bwMode="auto">
          <a:xfrm>
            <a:off x="4846638" y="3465513"/>
            <a:ext cx="311150" cy="3159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4" name="Freeform 344"/>
          <p:cNvSpPr>
            <a:spLocks/>
          </p:cNvSpPr>
          <p:nvPr/>
        </p:nvSpPr>
        <p:spPr bwMode="auto">
          <a:xfrm>
            <a:off x="4838700" y="3157538"/>
            <a:ext cx="200025" cy="292100"/>
          </a:xfrm>
          <a:custGeom>
            <a:avLst/>
            <a:gdLst>
              <a:gd name="T0" fmla="*/ 13625735 w 10045"/>
              <a:gd name="T1" fmla="*/ 64787162 h 10019"/>
              <a:gd name="T2" fmla="*/ 10899242 w 10045"/>
              <a:gd name="T3" fmla="*/ 77774169 h 10019"/>
              <a:gd name="T4" fmla="*/ 10899242 w 10045"/>
              <a:gd name="T5" fmla="*/ 97217726 h 10019"/>
              <a:gd name="T6" fmla="*/ 5453384 w 10045"/>
              <a:gd name="T7" fmla="*/ 110154586 h 10019"/>
              <a:gd name="T8" fmla="*/ 5453384 w 10045"/>
              <a:gd name="T9" fmla="*/ 129598143 h 10019"/>
              <a:gd name="T10" fmla="*/ 2726891 w 10045"/>
              <a:gd name="T11" fmla="*/ 142560514 h 10019"/>
              <a:gd name="T12" fmla="*/ 2726891 w 10045"/>
              <a:gd name="T13" fmla="*/ 142560514 h 10019"/>
              <a:gd name="T14" fmla="*/ 5453384 w 10045"/>
              <a:gd name="T15" fmla="*/ 155522856 h 10019"/>
              <a:gd name="T16" fmla="*/ 2726891 w 10045"/>
              <a:gd name="T17" fmla="*/ 168510738 h 10019"/>
              <a:gd name="T18" fmla="*/ 0 w 10045"/>
              <a:gd name="T19" fmla="*/ 181422934 h 10019"/>
              <a:gd name="T20" fmla="*/ 8172350 w 10045"/>
              <a:gd name="T21" fmla="*/ 187928784 h 10019"/>
              <a:gd name="T22" fmla="*/ 13625735 w 10045"/>
              <a:gd name="T23" fmla="*/ 194409970 h 10019"/>
              <a:gd name="T24" fmla="*/ 21806011 w 10045"/>
              <a:gd name="T25" fmla="*/ 200891126 h 10019"/>
              <a:gd name="T26" fmla="*/ 17625060 w 10045"/>
              <a:gd name="T27" fmla="*/ 207074818 h 10019"/>
              <a:gd name="T28" fmla="*/ 14605927 w 10045"/>
              <a:gd name="T29" fmla="*/ 233967698 h 10019"/>
              <a:gd name="T30" fmla="*/ 16384347 w 10045"/>
              <a:gd name="T31" fmla="*/ 241814806 h 10019"/>
              <a:gd name="T32" fmla="*/ 27251848 w 10045"/>
              <a:gd name="T33" fmla="*/ 239778240 h 10019"/>
              <a:gd name="T34" fmla="*/ 32705232 w 10045"/>
              <a:gd name="T35" fmla="*/ 246259425 h 10019"/>
              <a:gd name="T36" fmla="*/ 35273916 w 10045"/>
              <a:gd name="T37" fmla="*/ 248643631 h 10019"/>
              <a:gd name="T38" fmla="*/ 37210146 w 10045"/>
              <a:gd name="T39" fmla="*/ 248295991 h 10019"/>
              <a:gd name="T40" fmla="*/ 43604474 w 10045"/>
              <a:gd name="T41" fmla="*/ 246259425 h 10019"/>
              <a:gd name="T42" fmla="*/ 49057859 w 10045"/>
              <a:gd name="T43" fmla="*/ 246259425 h 10019"/>
              <a:gd name="T44" fmla="*/ 59956702 w 10045"/>
              <a:gd name="T45" fmla="*/ 239778240 h 10019"/>
              <a:gd name="T46" fmla="*/ 66019142 w 10045"/>
              <a:gd name="T47" fmla="*/ 239107596 h 10019"/>
              <a:gd name="T48" fmla="*/ 67947427 w 10045"/>
              <a:gd name="T49" fmla="*/ 232626411 h 10019"/>
              <a:gd name="T50" fmla="*/ 65694781 w 10045"/>
              <a:gd name="T51" fmla="*/ 220310047 h 10019"/>
              <a:gd name="T52" fmla="*/ 69567620 w 10045"/>
              <a:gd name="T53" fmla="*/ 215244085 h 10019"/>
              <a:gd name="T54" fmla="*/ 72768756 w 10045"/>
              <a:gd name="T55" fmla="*/ 210427190 h 10019"/>
              <a:gd name="T56" fmla="*/ 74357228 w 10045"/>
              <a:gd name="T57" fmla="*/ 208738264 h 10019"/>
              <a:gd name="T58" fmla="*/ 70200073 w 10045"/>
              <a:gd name="T59" fmla="*/ 199525204 h 10019"/>
              <a:gd name="T60" fmla="*/ 63956027 w 10045"/>
              <a:gd name="T61" fmla="*/ 180752290 h 10019"/>
              <a:gd name="T62" fmla="*/ 57862264 w 10045"/>
              <a:gd name="T63" fmla="*/ 167840094 h 10019"/>
              <a:gd name="T64" fmla="*/ 56099714 w 10045"/>
              <a:gd name="T65" fmla="*/ 161334244 h 10019"/>
              <a:gd name="T66" fmla="*/ 59956702 w 10045"/>
              <a:gd name="T67" fmla="*/ 155522856 h 10019"/>
              <a:gd name="T68" fmla="*/ 65410485 w 10045"/>
              <a:gd name="T69" fmla="*/ 149041671 h 10019"/>
              <a:gd name="T70" fmla="*/ 71812340 w 10045"/>
              <a:gd name="T71" fmla="*/ 143578797 h 10019"/>
              <a:gd name="T72" fmla="*/ 74214890 w 10045"/>
              <a:gd name="T73" fmla="*/ 138488199 h 10019"/>
              <a:gd name="T74" fmla="*/ 79036200 w 10045"/>
              <a:gd name="T75" fmla="*/ 142560514 h 10019"/>
              <a:gd name="T76" fmla="*/ 79036200 w 10045"/>
              <a:gd name="T77" fmla="*/ 136104810 h 10019"/>
              <a:gd name="T78" fmla="*/ 79036200 w 10045"/>
              <a:gd name="T79" fmla="*/ 116635772 h 10019"/>
              <a:gd name="T80" fmla="*/ 76309309 w 10045"/>
              <a:gd name="T81" fmla="*/ 90736540 h 10019"/>
              <a:gd name="T82" fmla="*/ 76309309 w 10045"/>
              <a:gd name="T83" fmla="*/ 71293012 h 10019"/>
              <a:gd name="T84" fmla="*/ 76309309 w 10045"/>
              <a:gd name="T85" fmla="*/ 64787162 h 10019"/>
              <a:gd name="T86" fmla="*/ 73582815 w 10045"/>
              <a:gd name="T87" fmla="*/ 45368270 h 10019"/>
              <a:gd name="T88" fmla="*/ 73582815 w 10045"/>
              <a:gd name="T89" fmla="*/ 32405899 h 10019"/>
              <a:gd name="T90" fmla="*/ 62683594 w 10045"/>
              <a:gd name="T91" fmla="*/ 19443557 h 10019"/>
              <a:gd name="T92" fmla="*/ 51784352 w 10045"/>
              <a:gd name="T93" fmla="*/ 32405899 h 10019"/>
              <a:gd name="T94" fmla="*/ 46330967 w 10045"/>
              <a:gd name="T95" fmla="*/ 25924713 h 10019"/>
              <a:gd name="T96" fmla="*/ 46330967 w 10045"/>
              <a:gd name="T97" fmla="*/ 12962371 h 10019"/>
              <a:gd name="T98" fmla="*/ 38158617 w 10045"/>
              <a:gd name="T99" fmla="*/ 6481186 h 10019"/>
              <a:gd name="T100" fmla="*/ 38158617 w 10045"/>
              <a:gd name="T101" fmla="*/ 6481186 h 10019"/>
              <a:gd name="T102" fmla="*/ 32705232 w 10045"/>
              <a:gd name="T103" fmla="*/ 0 h 10019"/>
              <a:gd name="T104" fmla="*/ 29978341 w 10045"/>
              <a:gd name="T105" fmla="*/ 6481186 h 10019"/>
              <a:gd name="T106" fmla="*/ 29978341 w 10045"/>
              <a:gd name="T107" fmla="*/ 6481186 h 10019"/>
              <a:gd name="T108" fmla="*/ 27251848 w 10045"/>
              <a:gd name="T109" fmla="*/ 32405899 h 10019"/>
              <a:gd name="T110" fmla="*/ 24524957 w 10045"/>
              <a:gd name="T111" fmla="*/ 45368270 h 10019"/>
              <a:gd name="T112" fmla="*/ 19079518 w 10045"/>
              <a:gd name="T113" fmla="*/ 45368270 h 10019"/>
              <a:gd name="T114" fmla="*/ 13625735 w 10045"/>
              <a:gd name="T115" fmla="*/ 45368270 h 10019"/>
              <a:gd name="T116" fmla="*/ 13625735 w 10045"/>
              <a:gd name="T117" fmla="*/ 51849456 h 10019"/>
              <a:gd name="T118" fmla="*/ 13625735 w 10045"/>
              <a:gd name="T119" fmla="*/ 64787162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5" name="Freeform 345"/>
          <p:cNvSpPr>
            <a:spLocks/>
          </p:cNvSpPr>
          <p:nvPr/>
        </p:nvSpPr>
        <p:spPr bwMode="auto">
          <a:xfrm>
            <a:off x="4813300" y="3217863"/>
            <a:ext cx="76200" cy="101600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Freeform 346"/>
          <p:cNvSpPr>
            <a:spLocks/>
          </p:cNvSpPr>
          <p:nvPr/>
        </p:nvSpPr>
        <p:spPr bwMode="auto">
          <a:xfrm rot="-633815">
            <a:off x="5194300" y="3651250"/>
            <a:ext cx="158750" cy="163513"/>
          </a:xfrm>
          <a:custGeom>
            <a:avLst/>
            <a:gdLst>
              <a:gd name="T0" fmla="*/ 40259588 w 9874"/>
              <a:gd name="T1" fmla="*/ 3222024 h 10000"/>
              <a:gd name="T2" fmla="*/ 41079255 w 9874"/>
              <a:gd name="T3" fmla="*/ 2143737 h 10000"/>
              <a:gd name="T4" fmla="*/ 38370811 w 9874"/>
              <a:gd name="T5" fmla="*/ 2139192 h 10000"/>
              <a:gd name="T6" fmla="*/ 36665044 w 9874"/>
              <a:gd name="T7" fmla="*/ 0 h 10000"/>
              <a:gd name="T8" fmla="*/ 24138425 w 9874"/>
              <a:gd name="T9" fmla="*/ 1310622 h 10000"/>
              <a:gd name="T10" fmla="*/ 16179574 w 9874"/>
              <a:gd name="T11" fmla="*/ 4795722 h 10000"/>
              <a:gd name="T12" fmla="*/ 6935240 w 9874"/>
              <a:gd name="T13" fmla="*/ 6961386 h 10000"/>
              <a:gd name="T14" fmla="*/ 6935240 w 9874"/>
              <a:gd name="T15" fmla="*/ 9131056 h 10000"/>
              <a:gd name="T16" fmla="*/ 4622030 w 9874"/>
              <a:gd name="T17" fmla="*/ 13470920 h 10000"/>
              <a:gd name="T18" fmla="*/ 0 w 9874"/>
              <a:gd name="T19" fmla="*/ 17806517 h 10000"/>
              <a:gd name="T20" fmla="*/ 4622030 w 9874"/>
              <a:gd name="T21" fmla="*/ 24316313 h 10000"/>
              <a:gd name="T22" fmla="*/ 13866364 w 9874"/>
              <a:gd name="T23" fmla="*/ 26485983 h 10000"/>
              <a:gd name="T24" fmla="*/ 9244318 w 9874"/>
              <a:gd name="T25" fmla="*/ 30821579 h 10000"/>
              <a:gd name="T26" fmla="*/ 9244318 w 9874"/>
              <a:gd name="T27" fmla="*/ 39496761 h 10000"/>
              <a:gd name="T28" fmla="*/ 18492783 w 9874"/>
              <a:gd name="T29" fmla="*/ 43836625 h 10000"/>
              <a:gd name="T30" fmla="*/ 23110682 w 9874"/>
              <a:gd name="T31" fmla="*/ 39496761 h 10000"/>
              <a:gd name="T32" fmla="*/ 23110682 w 9874"/>
              <a:gd name="T33" fmla="*/ 35161443 h 10000"/>
              <a:gd name="T34" fmla="*/ 32354999 w 9874"/>
              <a:gd name="T35" fmla="*/ 30821579 h 10000"/>
              <a:gd name="T36" fmla="*/ 23110682 w 9874"/>
              <a:gd name="T37" fmla="*/ 22146381 h 10000"/>
              <a:gd name="T38" fmla="*/ 23110682 w 9874"/>
              <a:gd name="T39" fmla="*/ 17806517 h 10000"/>
              <a:gd name="T40" fmla="*/ 18492783 w 9874"/>
              <a:gd name="T41" fmla="*/ 11300988 h 10000"/>
              <a:gd name="T42" fmla="*/ 32354999 w 9874"/>
              <a:gd name="T43" fmla="*/ 9131056 h 10000"/>
              <a:gd name="T44" fmla="*/ 38075353 w 9874"/>
              <a:gd name="T45" fmla="*/ 7794223 h 10000"/>
              <a:gd name="T46" fmla="*/ 38187800 w 9874"/>
              <a:gd name="T47" fmla="*/ 4979936 h 10000"/>
              <a:gd name="T48" fmla="*/ 39161265 w 9874"/>
              <a:gd name="T49" fmla="*/ 3949787 h 10000"/>
              <a:gd name="T50" fmla="*/ 40259588 w 9874"/>
              <a:gd name="T51" fmla="*/ 322202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" name="Freeform 351"/>
          <p:cNvSpPr>
            <a:spLocks/>
          </p:cNvSpPr>
          <p:nvPr/>
        </p:nvSpPr>
        <p:spPr bwMode="auto">
          <a:xfrm>
            <a:off x="5184775" y="3397250"/>
            <a:ext cx="204788" cy="168275"/>
          </a:xfrm>
          <a:custGeom>
            <a:avLst/>
            <a:gdLst>
              <a:gd name="T0" fmla="*/ 76535066 w 10000"/>
              <a:gd name="T1" fmla="*/ 22574748 h 10000"/>
              <a:gd name="T2" fmla="*/ 83691327 w 10000"/>
              <a:gd name="T3" fmla="*/ 19197435 h 10000"/>
              <a:gd name="T4" fmla="*/ 82314503 w 10000"/>
              <a:gd name="T5" fmla="*/ 11073437 h 10000"/>
              <a:gd name="T6" fmla="*/ 61804450 w 10000"/>
              <a:gd name="T7" fmla="*/ 0 h 10000"/>
              <a:gd name="T8" fmla="*/ 47671854 w 10000"/>
              <a:gd name="T9" fmla="*/ 3400804 h 10000"/>
              <a:gd name="T10" fmla="*/ 21707381 w 10000"/>
              <a:gd name="T11" fmla="*/ 5317827 h 10000"/>
              <a:gd name="T12" fmla="*/ 18817447 w 10000"/>
              <a:gd name="T13" fmla="*/ 3400804 h 10000"/>
              <a:gd name="T14" fmla="*/ 10156903 w 10000"/>
              <a:gd name="T15" fmla="*/ 12985361 h 10000"/>
              <a:gd name="T16" fmla="*/ 4385841 w 10000"/>
              <a:gd name="T17" fmla="*/ 20657725 h 10000"/>
              <a:gd name="T18" fmla="*/ 4120806 w 10000"/>
              <a:gd name="T19" fmla="*/ 21894580 h 10000"/>
              <a:gd name="T20" fmla="*/ 3607896 w 10000"/>
              <a:gd name="T21" fmla="*/ 22912274 h 10000"/>
              <a:gd name="T22" fmla="*/ 17202 w 10000"/>
              <a:gd name="T23" fmla="*/ 24567662 h 10000"/>
              <a:gd name="T24" fmla="*/ 15295111 w 10000"/>
              <a:gd name="T25" fmla="*/ 39146671 h 10000"/>
              <a:gd name="T26" fmla="*/ 24579703 w 10000"/>
              <a:gd name="T27" fmla="*/ 41743575 h 10000"/>
              <a:gd name="T28" fmla="*/ 27136223 w 10000"/>
              <a:gd name="T29" fmla="*/ 45372897 h 10000"/>
              <a:gd name="T30" fmla="*/ 47774616 w 10000"/>
              <a:gd name="T31" fmla="*/ 47532320 h 10000"/>
              <a:gd name="T32" fmla="*/ 73653959 w 10000"/>
              <a:gd name="T33" fmla="*/ 43660615 h 10000"/>
              <a:gd name="T34" fmla="*/ 76535066 w 10000"/>
              <a:gd name="T35" fmla="*/ 32159304 h 10000"/>
              <a:gd name="T36" fmla="*/ 82314503 w 10000"/>
              <a:gd name="T37" fmla="*/ 30242282 h 10000"/>
              <a:gd name="T38" fmla="*/ 81374265 w 10000"/>
              <a:gd name="T39" fmla="*/ 27526155 h 10000"/>
              <a:gd name="T40" fmla="*/ 76535066 w 10000"/>
              <a:gd name="T41" fmla="*/ 22574748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" name="Freeform 353"/>
          <p:cNvSpPr>
            <a:spLocks/>
          </p:cNvSpPr>
          <p:nvPr/>
        </p:nvSpPr>
        <p:spPr bwMode="auto">
          <a:xfrm>
            <a:off x="4978400" y="3319463"/>
            <a:ext cx="158750" cy="82550"/>
          </a:xfrm>
          <a:custGeom>
            <a:avLst/>
            <a:gdLst>
              <a:gd name="T0" fmla="*/ 35895344 w 10569"/>
              <a:gd name="T1" fmla="*/ 3260169 h 10092"/>
              <a:gd name="T2" fmla="*/ 26280492 w 10569"/>
              <a:gd name="T3" fmla="*/ 1833956 h 10092"/>
              <a:gd name="T4" fmla="*/ 20105975 w 10569"/>
              <a:gd name="T5" fmla="*/ 917244 h 10092"/>
              <a:gd name="T6" fmla="*/ 13931458 w 10569"/>
              <a:gd name="T7" fmla="*/ 0 h 10092"/>
              <a:gd name="T8" fmla="*/ 13931458 w 10569"/>
              <a:gd name="T9" fmla="*/ 458319 h 10092"/>
              <a:gd name="T10" fmla="*/ 10844432 w 10569"/>
              <a:gd name="T11" fmla="*/ 0 h 10092"/>
              <a:gd name="T12" fmla="*/ 9298989 w 10569"/>
              <a:gd name="T13" fmla="*/ 458319 h 10092"/>
              <a:gd name="T14" fmla="*/ 6211738 w 10569"/>
              <a:gd name="T15" fmla="*/ 917244 h 10092"/>
              <a:gd name="T16" fmla="*/ 3124487 w 10569"/>
              <a:gd name="T17" fmla="*/ 1375637 h 10092"/>
              <a:gd name="T18" fmla="*/ 37446 w 10569"/>
              <a:gd name="T19" fmla="*/ 1833956 h 10092"/>
              <a:gd name="T20" fmla="*/ 1582663 w 10569"/>
              <a:gd name="T21" fmla="*/ 2453523 h 10092"/>
              <a:gd name="T22" fmla="*/ 4489881 w 10569"/>
              <a:gd name="T23" fmla="*/ 3289878 h 10092"/>
              <a:gd name="T24" fmla="*/ 7757166 w 10569"/>
              <a:gd name="T25" fmla="*/ 4585157 h 10092"/>
              <a:gd name="T26" fmla="*/ 9298989 w 10569"/>
              <a:gd name="T27" fmla="*/ 5044081 h 10092"/>
              <a:gd name="T28" fmla="*/ 10925872 w 10569"/>
              <a:gd name="T29" fmla="*/ 5553050 h 10092"/>
              <a:gd name="T30" fmla="*/ 16641728 w 10569"/>
              <a:gd name="T31" fmla="*/ 5499121 h 10092"/>
              <a:gd name="T32" fmla="*/ 18812093 w 10569"/>
              <a:gd name="T33" fmla="*/ 5040196 h 10092"/>
              <a:gd name="T34" fmla="*/ 21742997 w 10569"/>
              <a:gd name="T35" fmla="*/ 5177763 h 10092"/>
              <a:gd name="T36" fmla="*/ 21916272 w 10569"/>
              <a:gd name="T37" fmla="*/ 5191006 h 10092"/>
              <a:gd name="T38" fmla="*/ 22833159 w 10569"/>
              <a:gd name="T39" fmla="*/ 5285081 h 10092"/>
              <a:gd name="T40" fmla="*/ 26351779 w 10569"/>
              <a:gd name="T41" fmla="*/ 5526089 h 10092"/>
              <a:gd name="T42" fmla="*/ 29727586 w 10569"/>
              <a:gd name="T43" fmla="*/ 5147523 h 10092"/>
              <a:gd name="T44" fmla="*/ 35290700 w 10569"/>
              <a:gd name="T45" fmla="*/ 5368719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" name="Freeform 354"/>
          <p:cNvSpPr>
            <a:spLocks/>
          </p:cNvSpPr>
          <p:nvPr/>
        </p:nvSpPr>
        <p:spPr bwMode="auto">
          <a:xfrm>
            <a:off x="5091113" y="3405188"/>
            <a:ext cx="138112" cy="95250"/>
          </a:xfrm>
          <a:custGeom>
            <a:avLst/>
            <a:gdLst>
              <a:gd name="T0" fmla="*/ 19546837 w 9980"/>
              <a:gd name="T1" fmla="*/ 0 h 10000"/>
              <a:gd name="T2" fmla="*/ 15929452 w 9980"/>
              <a:gd name="T3" fmla="*/ 1326499 h 10000"/>
              <a:gd name="T4" fmla="*/ 10695094 w 9980"/>
              <a:gd name="T5" fmla="*/ 1927289 h 10000"/>
              <a:gd name="T6" fmla="*/ 6765918 w 9980"/>
              <a:gd name="T7" fmla="*/ 2528164 h 10000"/>
              <a:gd name="T8" fmla="*/ 4147500 w 9980"/>
              <a:gd name="T9" fmla="*/ 2309784 h 10000"/>
              <a:gd name="T10" fmla="*/ 2839634 w 9980"/>
              <a:gd name="T11" fmla="*/ 1927289 h 10000"/>
              <a:gd name="T12" fmla="*/ 1529069 w 9980"/>
              <a:gd name="T13" fmla="*/ 3128039 h 10000"/>
              <a:gd name="T14" fmla="*/ 218517 w 9980"/>
              <a:gd name="T15" fmla="*/ 4930483 h 10000"/>
              <a:gd name="T16" fmla="*/ 58608 w 9980"/>
              <a:gd name="T17" fmla="*/ 5184610 h 10000"/>
              <a:gd name="T18" fmla="*/ 831183 w 9980"/>
              <a:gd name="T19" fmla="*/ 5914673 h 10000"/>
              <a:gd name="T20" fmla="*/ 4379234 w 9980"/>
              <a:gd name="T21" fmla="*/ 8205226 h 10000"/>
              <a:gd name="T22" fmla="*/ 9616277 w 9980"/>
              <a:gd name="T23" fmla="*/ 8732701 h 10000"/>
              <a:gd name="T24" fmla="*/ 11691362 w 9980"/>
              <a:gd name="T25" fmla="*/ 8224457 h 10000"/>
              <a:gd name="T26" fmla="*/ 16006632 w 9980"/>
              <a:gd name="T27" fmla="*/ 7478697 h 10000"/>
              <a:gd name="T28" fmla="*/ 16313055 w 9980"/>
              <a:gd name="T29" fmla="*/ 7478697 h 10000"/>
              <a:gd name="T30" fmla="*/ 19858435 w 9980"/>
              <a:gd name="T31" fmla="*/ 6732022 h 10000"/>
              <a:gd name="T32" fmla="*/ 22477047 w 9980"/>
              <a:gd name="T33" fmla="*/ 4329703 h 10000"/>
              <a:gd name="T34" fmla="*/ 26406029 w 9980"/>
              <a:gd name="T35" fmla="*/ 1326499 h 10000"/>
              <a:gd name="T36" fmla="*/ 25865368 w 9980"/>
              <a:gd name="T37" fmla="*/ 109147 h 10000"/>
              <a:gd name="T38" fmla="*/ 24315043 w 9980"/>
              <a:gd name="T39" fmla="*/ 289960 h 10000"/>
              <a:gd name="T40" fmla="*/ 1954683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" name="Freeform 355"/>
          <p:cNvSpPr>
            <a:spLocks/>
          </p:cNvSpPr>
          <p:nvPr/>
        </p:nvSpPr>
        <p:spPr bwMode="auto">
          <a:xfrm>
            <a:off x="5095875" y="3365500"/>
            <a:ext cx="133350" cy="69850"/>
          </a:xfrm>
          <a:custGeom>
            <a:avLst/>
            <a:gdLst>
              <a:gd name="T0" fmla="*/ 14753551 w 10000"/>
              <a:gd name="T1" fmla="*/ 221096 h 9595"/>
              <a:gd name="T2" fmla="*/ 11909822 w 10000"/>
              <a:gd name="T3" fmla="*/ 35191 h 9595"/>
              <a:gd name="T4" fmla="*/ 9391507 w 10000"/>
              <a:gd name="T5" fmla="*/ 37469 h 9595"/>
              <a:gd name="T6" fmla="*/ 6706745 w 10000"/>
              <a:gd name="T7" fmla="*/ 221096 h 9595"/>
              <a:gd name="T8" fmla="*/ 5366857 w 10000"/>
              <a:gd name="T9" fmla="*/ 1062251 h 9595"/>
              <a:gd name="T10" fmla="*/ 0 w 10000"/>
              <a:gd name="T11" fmla="*/ 1903829 h 9595"/>
              <a:gd name="T12" fmla="*/ 1342381 w 10000"/>
              <a:gd name="T13" fmla="*/ 2744978 h 9595"/>
              <a:gd name="T14" fmla="*/ 2325917 w 10000"/>
              <a:gd name="T15" fmla="*/ 3250351 h 9595"/>
              <a:gd name="T16" fmla="*/ 4794266 w 10000"/>
              <a:gd name="T17" fmla="*/ 3632346 h 9595"/>
              <a:gd name="T18" fmla="*/ 10529383 w 10000"/>
              <a:gd name="T19" fmla="*/ 3127344 h 9595"/>
              <a:gd name="T20" fmla="*/ 14824866 w 10000"/>
              <a:gd name="T21" fmla="*/ 2897184 h 9595"/>
              <a:gd name="T22" fmla="*/ 16939344 w 10000"/>
              <a:gd name="T23" fmla="*/ 2073784 h 9595"/>
              <a:gd name="T24" fmla="*/ 21890456 w 10000"/>
              <a:gd name="T25" fmla="*/ 2243747 h 9595"/>
              <a:gd name="T26" fmla="*/ 23289738 w 10000"/>
              <a:gd name="T27" fmla="*/ 1882630 h 9595"/>
              <a:gd name="T28" fmla="*/ 23370468 w 10000"/>
              <a:gd name="T29" fmla="*/ 1483201 h 9595"/>
              <a:gd name="T30" fmla="*/ 23726819 w 10000"/>
              <a:gd name="T31" fmla="*/ 815451 h 9595"/>
              <a:gd name="T32" fmla="*/ 20379494 w 10000"/>
              <a:gd name="T33" fmla="*/ 459583 h 9595"/>
              <a:gd name="T34" fmla="*/ 20120408 w 10000"/>
              <a:gd name="T35" fmla="*/ 221096 h 9595"/>
              <a:gd name="T36" fmla="*/ 14753551 w 10000"/>
              <a:gd name="T37" fmla="*/ 221096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1" name="Freeform 356"/>
          <p:cNvSpPr>
            <a:spLocks/>
          </p:cNvSpPr>
          <p:nvPr/>
        </p:nvSpPr>
        <p:spPr bwMode="auto">
          <a:xfrm>
            <a:off x="5245100" y="3546475"/>
            <a:ext cx="182563" cy="141288"/>
          </a:xfrm>
          <a:custGeom>
            <a:avLst/>
            <a:gdLst>
              <a:gd name="T0" fmla="*/ 22159047 w 10000"/>
              <a:gd name="T1" fmla="*/ 1471825 h 10000"/>
              <a:gd name="T2" fmla="*/ 5539588 w 10000"/>
              <a:gd name="T3" fmla="*/ 1471825 h 10000"/>
              <a:gd name="T4" fmla="*/ 0 w 10000"/>
              <a:gd name="T5" fmla="*/ 0 h 10000"/>
              <a:gd name="T6" fmla="*/ 0 w 10000"/>
              <a:gd name="T7" fmla="*/ 2940641 h 10000"/>
              <a:gd name="T8" fmla="*/ 2772971 w 10000"/>
              <a:gd name="T9" fmla="*/ 7356103 h 10000"/>
              <a:gd name="T10" fmla="*/ 4138115 w 10000"/>
              <a:gd name="T11" fmla="*/ 12109724 h 10000"/>
              <a:gd name="T12" fmla="*/ 2772971 w 10000"/>
              <a:gd name="T13" fmla="*/ 14954558 h 10000"/>
              <a:gd name="T14" fmla="*/ 5539588 w 10000"/>
              <a:gd name="T15" fmla="*/ 17897996 h 10000"/>
              <a:gd name="T16" fmla="*/ 9738697 w 10000"/>
              <a:gd name="T17" fmla="*/ 21659295 h 10000"/>
              <a:gd name="T18" fmla="*/ 25047652 w 10000"/>
              <a:gd name="T19" fmla="*/ 18924256 h 10000"/>
              <a:gd name="T20" fmla="*/ 27107390 w 10000"/>
              <a:gd name="T21" fmla="*/ 19930961 h 10000"/>
              <a:gd name="T22" fmla="*/ 30532582 w 10000"/>
              <a:gd name="T23" fmla="*/ 19950516 h 10000"/>
              <a:gd name="T24" fmla="*/ 30471606 w 10000"/>
              <a:gd name="T25" fmla="*/ 20838638 h 10000"/>
              <a:gd name="T26" fmla="*/ 27698635 w 10000"/>
              <a:gd name="T27" fmla="*/ 22310463 h 10000"/>
              <a:gd name="T28" fmla="*/ 30471606 w 10000"/>
              <a:gd name="T29" fmla="*/ 28194755 h 10000"/>
              <a:gd name="T30" fmla="*/ 41551111 w 10000"/>
              <a:gd name="T31" fmla="*/ 23782288 h 10000"/>
              <a:gd name="T32" fmla="*/ 52630635 w 10000"/>
              <a:gd name="T33" fmla="*/ 23782288 h 10000"/>
              <a:gd name="T34" fmla="*/ 58170241 w 10000"/>
              <a:gd name="T35" fmla="*/ 19369822 h 10000"/>
              <a:gd name="T36" fmla="*/ 60943194 w 10000"/>
              <a:gd name="T37" fmla="*/ 19369822 h 10000"/>
              <a:gd name="T38" fmla="*/ 44324082 w 10000"/>
              <a:gd name="T39" fmla="*/ 16426171 h 10000"/>
              <a:gd name="T40" fmla="*/ 41551111 w 10000"/>
              <a:gd name="T41" fmla="*/ 8824933 h 10000"/>
              <a:gd name="T42" fmla="*/ 52630635 w 10000"/>
              <a:gd name="T43" fmla="*/ 2940641 h 10000"/>
              <a:gd name="T44" fmla="*/ 36011194 w 10000"/>
              <a:gd name="T45" fmla="*/ 0 h 10000"/>
              <a:gd name="T46" fmla="*/ 22159047 w 10000"/>
              <a:gd name="T47" fmla="*/ 1471825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Freeform 361"/>
          <p:cNvSpPr>
            <a:spLocks/>
          </p:cNvSpPr>
          <p:nvPr/>
        </p:nvSpPr>
        <p:spPr bwMode="auto">
          <a:xfrm>
            <a:off x="4838700" y="3432175"/>
            <a:ext cx="114300" cy="65088"/>
          </a:xfrm>
          <a:custGeom>
            <a:avLst/>
            <a:gdLst>
              <a:gd name="T0" fmla="*/ 11660715 w 10000"/>
              <a:gd name="T1" fmla="*/ 642479 h 11466"/>
              <a:gd name="T2" fmla="*/ 10601051 w 10000"/>
              <a:gd name="T3" fmla="*/ 411497 h 11466"/>
              <a:gd name="T4" fmla="*/ 8480157 w 10000"/>
              <a:gd name="T5" fmla="*/ 180516 h 11466"/>
              <a:gd name="T6" fmla="*/ 5403601 w 10000"/>
              <a:gd name="T7" fmla="*/ 359942 h 11466"/>
              <a:gd name="T8" fmla="*/ 4815962 w 10000"/>
              <a:gd name="T9" fmla="*/ 0 h 11466"/>
              <a:gd name="T10" fmla="*/ 3180420 w 10000"/>
              <a:gd name="T11" fmla="*/ 347017 h 11466"/>
              <a:gd name="T12" fmla="*/ 0 w 10000"/>
              <a:gd name="T13" fmla="*/ 1104441 h 11466"/>
              <a:gd name="T14" fmla="*/ 0 w 10000"/>
              <a:gd name="T15" fmla="*/ 1566369 h 11466"/>
              <a:gd name="T16" fmla="*/ 2120756 w 10000"/>
              <a:gd name="T17" fmla="*/ 1566369 h 11466"/>
              <a:gd name="T18" fmla="*/ 3128551 w 10000"/>
              <a:gd name="T19" fmla="*/ 2118686 h 11466"/>
              <a:gd name="T20" fmla="*/ 4240084 w 10000"/>
              <a:gd name="T21" fmla="*/ 2028332 h 11466"/>
              <a:gd name="T22" fmla="*/ 6583589 w 10000"/>
              <a:gd name="T23" fmla="*/ 1669485 h 11466"/>
              <a:gd name="T24" fmla="*/ 7800541 w 10000"/>
              <a:gd name="T25" fmla="*/ 1874785 h 11466"/>
              <a:gd name="T26" fmla="*/ 11660715 w 10000"/>
              <a:gd name="T27" fmla="*/ 1566369 h 11466"/>
              <a:gd name="T28" fmla="*/ 13781471 w 10000"/>
              <a:gd name="T29" fmla="*/ 1335388 h 11466"/>
              <a:gd name="T30" fmla="*/ 14841135 w 10000"/>
              <a:gd name="T31" fmla="*/ 1335388 h 11466"/>
              <a:gd name="T32" fmla="*/ 13781471 w 10000"/>
              <a:gd name="T33" fmla="*/ 1104441 h 11466"/>
              <a:gd name="T34" fmla="*/ 11660715 w 10000"/>
              <a:gd name="T35" fmla="*/ 642479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3" name="Freeform 363"/>
          <p:cNvSpPr>
            <a:spLocks/>
          </p:cNvSpPr>
          <p:nvPr/>
        </p:nvSpPr>
        <p:spPr bwMode="auto">
          <a:xfrm>
            <a:off x="4781550" y="3286125"/>
            <a:ext cx="71438" cy="74613"/>
          </a:xfrm>
          <a:custGeom>
            <a:avLst/>
            <a:gdLst>
              <a:gd name="T0" fmla="*/ 853877 w 10056"/>
              <a:gd name="T1" fmla="*/ 1901050 h 10000"/>
              <a:gd name="T2" fmla="*/ 1199163 w 10056"/>
              <a:gd name="T3" fmla="*/ 2661744 h 10000"/>
              <a:gd name="T4" fmla="*/ 1890040 w 10056"/>
              <a:gd name="T5" fmla="*/ 3041860 h 10000"/>
              <a:gd name="T6" fmla="*/ 2519852 w 10056"/>
              <a:gd name="T7" fmla="*/ 3533440 h 10000"/>
              <a:gd name="T8" fmla="*/ 3168589 w 10056"/>
              <a:gd name="T9" fmla="*/ 4158958 h 10000"/>
              <a:gd name="T10" fmla="*/ 3574230 w 10056"/>
              <a:gd name="T11" fmla="*/ 3130881 h 10000"/>
              <a:gd name="T12" fmla="*/ 3333712 w 10056"/>
              <a:gd name="T13" fmla="*/ 2370194 h 10000"/>
              <a:gd name="T14" fmla="*/ 3594263 w 10056"/>
              <a:gd name="T15" fmla="*/ 1365000 h 10000"/>
              <a:gd name="T16" fmla="*/ 3087789 w 10056"/>
              <a:gd name="T17" fmla="*/ 984817 h 10000"/>
              <a:gd name="T18" fmla="*/ 2580612 w 10056"/>
              <a:gd name="T19" fmla="*/ 760247 h 10000"/>
              <a:gd name="T20" fmla="*/ 1890040 w 10056"/>
              <a:gd name="T21" fmla="*/ 380123 h 10000"/>
              <a:gd name="T22" fmla="*/ 1199163 w 10056"/>
              <a:gd name="T23" fmla="*/ 380123 h 10000"/>
              <a:gd name="T24" fmla="*/ 853877 w 10056"/>
              <a:gd name="T25" fmla="*/ 0 h 10000"/>
              <a:gd name="T26" fmla="*/ 163355 w 10056"/>
              <a:gd name="T27" fmla="*/ 380123 h 10000"/>
              <a:gd name="T28" fmla="*/ 0 w 10056"/>
              <a:gd name="T29" fmla="*/ 403835 h 10000"/>
              <a:gd name="T30" fmla="*/ 325253 w 10056"/>
              <a:gd name="T31" fmla="*/ 1431913 h 10000"/>
              <a:gd name="T32" fmla="*/ 853877 w 10056"/>
              <a:gd name="T33" fmla="*/ 1901050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43" name="Freeform 252"/>
          <p:cNvSpPr>
            <a:spLocks/>
          </p:cNvSpPr>
          <p:nvPr/>
        </p:nvSpPr>
        <p:spPr bwMode="auto">
          <a:xfrm rot="-466474">
            <a:off x="5013325" y="3462338"/>
            <a:ext cx="88900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12593"/>
              <a:gd name="T28" fmla="*/ 0 h 1229193"/>
              <a:gd name="T29" fmla="*/ 1912593 w 1912593"/>
              <a:gd name="T30" fmla="*/ 1229193 h 1229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44" name="Freeform 253"/>
          <p:cNvSpPr>
            <a:spLocks/>
          </p:cNvSpPr>
          <p:nvPr/>
        </p:nvSpPr>
        <p:spPr bwMode="auto">
          <a:xfrm>
            <a:off x="5018088" y="3471863"/>
            <a:ext cx="142875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44175"/>
              <a:gd name="T61" fmla="*/ 0 h 3780713"/>
              <a:gd name="T62" fmla="*/ 3644175 w 3644175"/>
              <a:gd name="T63" fmla="*/ 3780713 h 3780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45" name="Freeform 254"/>
          <p:cNvSpPr>
            <a:spLocks/>
          </p:cNvSpPr>
          <p:nvPr/>
        </p:nvSpPr>
        <p:spPr bwMode="auto">
          <a:xfrm>
            <a:off x="5076825" y="3524250"/>
            <a:ext cx="98425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98426"/>
              <a:gd name="T25" fmla="*/ 0 h 2488994"/>
              <a:gd name="T26" fmla="*/ 2398426 w 2398426"/>
              <a:gd name="T27" fmla="*/ 2488994 h 248899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46" name="Freeform 255"/>
          <p:cNvSpPr>
            <a:spLocks/>
          </p:cNvSpPr>
          <p:nvPr/>
        </p:nvSpPr>
        <p:spPr bwMode="auto">
          <a:xfrm rot="286500">
            <a:off x="5148263" y="3584575"/>
            <a:ext cx="44450" cy="58738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9245"/>
              <a:gd name="T16" fmla="*/ 0 h 1506961"/>
              <a:gd name="T17" fmla="*/ 1259245 w 1259245"/>
              <a:gd name="T18" fmla="*/ 1506961 h 1506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47" name="Freeform 256"/>
          <p:cNvSpPr>
            <a:spLocks/>
          </p:cNvSpPr>
          <p:nvPr/>
        </p:nvSpPr>
        <p:spPr bwMode="auto">
          <a:xfrm>
            <a:off x="5149850" y="3482975"/>
            <a:ext cx="71438" cy="5715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8899"/>
              <a:gd name="T19" fmla="*/ 0 h 1259174"/>
              <a:gd name="T20" fmla="*/ 1678899 w 1678899"/>
              <a:gd name="T21" fmla="*/ 1259174 h 1259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9" name="Freeform 257"/>
          <p:cNvSpPr>
            <a:spLocks/>
          </p:cNvSpPr>
          <p:nvPr/>
        </p:nvSpPr>
        <p:spPr bwMode="auto">
          <a:xfrm>
            <a:off x="5162550" y="3535363"/>
            <a:ext cx="100013" cy="96837"/>
          </a:xfrm>
          <a:custGeom>
            <a:avLst/>
            <a:gdLst>
              <a:gd name="T0" fmla="*/ 0 w 2578308"/>
              <a:gd name="T1" fmla="*/ 0 h 2368446"/>
              <a:gd name="T2" fmla="*/ 15 w 2578308"/>
              <a:gd name="T3" fmla="*/ 78 h 2368446"/>
              <a:gd name="T4" fmla="*/ 6 w 2578308"/>
              <a:gd name="T5" fmla="*/ 86 h 2368446"/>
              <a:gd name="T6" fmla="*/ 50 w 2578308"/>
              <a:gd name="T7" fmla="*/ 127 h 2368446"/>
              <a:gd name="T8" fmla="*/ 65 w 2578308"/>
              <a:gd name="T9" fmla="*/ 104 h 2368446"/>
              <a:gd name="T10" fmla="*/ 101 w 2578308"/>
              <a:gd name="T11" fmla="*/ 138 h 2368446"/>
              <a:gd name="T12" fmla="*/ 95 w 2578308"/>
              <a:gd name="T13" fmla="*/ 161 h 2368446"/>
              <a:gd name="T14" fmla="*/ 136 w 2578308"/>
              <a:gd name="T15" fmla="*/ 154 h 2368446"/>
              <a:gd name="T16" fmla="*/ 150 w 2578308"/>
              <a:gd name="T17" fmla="*/ 103 h 2368446"/>
              <a:gd name="T18" fmla="*/ 123 w 2578308"/>
              <a:gd name="T19" fmla="*/ 15 h 2368446"/>
              <a:gd name="T20" fmla="*/ 84 w 2578308"/>
              <a:gd name="T21" fmla="*/ 1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49" name="Freeform 258"/>
          <p:cNvSpPr>
            <a:spLocks/>
          </p:cNvSpPr>
          <p:nvPr/>
        </p:nvSpPr>
        <p:spPr bwMode="auto">
          <a:xfrm>
            <a:off x="5189538" y="3595688"/>
            <a:ext cx="3968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7536"/>
              <a:gd name="T19" fmla="*/ 0 h 1184223"/>
              <a:gd name="T20" fmla="*/ 1097536 w 1097536"/>
              <a:gd name="T21" fmla="*/ 1184223 h 11842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50" name="Freeform 259"/>
          <p:cNvSpPr>
            <a:spLocks/>
          </p:cNvSpPr>
          <p:nvPr/>
        </p:nvSpPr>
        <p:spPr bwMode="auto">
          <a:xfrm>
            <a:off x="5207000" y="3622675"/>
            <a:ext cx="65088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52882"/>
              <a:gd name="T34" fmla="*/ 0 h 1521018"/>
              <a:gd name="T35" fmla="*/ 1852882 w 1852882"/>
              <a:gd name="T36" fmla="*/ 1521018 h 152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51" name="Freeform 260"/>
          <p:cNvSpPr>
            <a:spLocks/>
          </p:cNvSpPr>
          <p:nvPr/>
        </p:nvSpPr>
        <p:spPr bwMode="auto">
          <a:xfrm>
            <a:off x="5167313" y="3613150"/>
            <a:ext cx="53975" cy="109538"/>
          </a:xfrm>
          <a:custGeom>
            <a:avLst/>
            <a:gdLst>
              <a:gd name="T0" fmla="*/ 0 w 444747"/>
              <a:gd name="T1" fmla="*/ 0 h 900169"/>
              <a:gd name="T2" fmla="*/ 0 w 444747"/>
              <a:gd name="T3" fmla="*/ 0 h 900169"/>
              <a:gd name="T4" fmla="*/ 0 w 444747"/>
              <a:gd name="T5" fmla="*/ 0 h 900169"/>
              <a:gd name="T6" fmla="*/ 0 w 444747"/>
              <a:gd name="T7" fmla="*/ 0 h 900169"/>
              <a:gd name="T8" fmla="*/ 0 w 444747"/>
              <a:gd name="T9" fmla="*/ 0 h 900169"/>
              <a:gd name="T10" fmla="*/ 0 w 444747"/>
              <a:gd name="T11" fmla="*/ 0 h 900169"/>
              <a:gd name="T12" fmla="*/ 0 w 444747"/>
              <a:gd name="T13" fmla="*/ 0 h 900169"/>
              <a:gd name="T14" fmla="*/ 0 w 444747"/>
              <a:gd name="T15" fmla="*/ 0 h 900169"/>
              <a:gd name="T16" fmla="*/ 0 w 444747"/>
              <a:gd name="T17" fmla="*/ 0 h 900169"/>
              <a:gd name="T18" fmla="*/ 0 w 444747"/>
              <a:gd name="T19" fmla="*/ 0 h 900169"/>
              <a:gd name="T20" fmla="*/ 0 w 444747"/>
              <a:gd name="T21" fmla="*/ 0 h 900169"/>
              <a:gd name="T22" fmla="*/ 0 w 444747"/>
              <a:gd name="T23" fmla="*/ 0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44747"/>
              <a:gd name="T37" fmla="*/ 0 h 900169"/>
              <a:gd name="T38" fmla="*/ 444747 w 444747"/>
              <a:gd name="T39" fmla="*/ 900169 h 9001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3" name="Freeform 257"/>
          <p:cNvSpPr>
            <a:spLocks/>
          </p:cNvSpPr>
          <p:nvPr/>
        </p:nvSpPr>
        <p:spPr bwMode="auto">
          <a:xfrm>
            <a:off x="4400550" y="3127375"/>
            <a:ext cx="109538" cy="1635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53" name="Freeform 258"/>
          <p:cNvSpPr>
            <a:spLocks/>
          </p:cNvSpPr>
          <p:nvPr/>
        </p:nvSpPr>
        <p:spPr bwMode="auto">
          <a:xfrm>
            <a:off x="5978525" y="1792288"/>
            <a:ext cx="436563" cy="557212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36"/>
              <a:gd name="T100" fmla="*/ 0 h 427"/>
              <a:gd name="T101" fmla="*/ 336 w 336"/>
              <a:gd name="T102" fmla="*/ 427 h 4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54" name="Freeform 259"/>
          <p:cNvSpPr>
            <a:spLocks/>
          </p:cNvSpPr>
          <p:nvPr/>
        </p:nvSpPr>
        <p:spPr bwMode="auto">
          <a:xfrm>
            <a:off x="5719763" y="5070475"/>
            <a:ext cx="166687" cy="346075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6"/>
              <a:gd name="T52" fmla="*/ 0 h 265"/>
              <a:gd name="T53" fmla="*/ 126 w 126"/>
              <a:gd name="T54" fmla="*/ 265 h 26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6" name="Freeform 266"/>
          <p:cNvSpPr>
            <a:spLocks/>
          </p:cNvSpPr>
          <p:nvPr/>
        </p:nvSpPr>
        <p:spPr bwMode="auto">
          <a:xfrm>
            <a:off x="8797925" y="5867400"/>
            <a:ext cx="179388" cy="204788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7" name="Freeform 267"/>
          <p:cNvSpPr>
            <a:spLocks/>
          </p:cNvSpPr>
          <p:nvPr/>
        </p:nvSpPr>
        <p:spPr bwMode="auto">
          <a:xfrm>
            <a:off x="8953500" y="5683250"/>
            <a:ext cx="125413" cy="201613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8" name="Freeform 268"/>
          <p:cNvSpPr>
            <a:spLocks/>
          </p:cNvSpPr>
          <p:nvPr/>
        </p:nvSpPr>
        <p:spPr bwMode="auto">
          <a:xfrm>
            <a:off x="7470775" y="5056188"/>
            <a:ext cx="989013" cy="75088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58" name="Freeform 269"/>
          <p:cNvSpPr>
            <a:spLocks/>
          </p:cNvSpPr>
          <p:nvPr/>
        </p:nvSpPr>
        <p:spPr bwMode="auto">
          <a:xfrm>
            <a:off x="8247063" y="5851525"/>
            <a:ext cx="87312" cy="119063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91"/>
              <a:gd name="T29" fmla="*/ 66 w 66"/>
              <a:gd name="T30" fmla="*/ 91 h 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0" name="Freeform 271"/>
          <p:cNvSpPr>
            <a:spLocks/>
          </p:cNvSpPr>
          <p:nvPr/>
        </p:nvSpPr>
        <p:spPr bwMode="auto">
          <a:xfrm>
            <a:off x="7407275" y="4603750"/>
            <a:ext cx="227013" cy="265113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1" name="Freeform 274"/>
          <p:cNvSpPr>
            <a:spLocks/>
          </p:cNvSpPr>
          <p:nvPr/>
        </p:nvSpPr>
        <p:spPr bwMode="auto">
          <a:xfrm>
            <a:off x="7604125" y="4735513"/>
            <a:ext cx="141288" cy="173037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2" name="Freeform 275"/>
          <p:cNvSpPr>
            <a:spLocks/>
          </p:cNvSpPr>
          <p:nvPr/>
        </p:nvSpPr>
        <p:spPr bwMode="auto">
          <a:xfrm>
            <a:off x="7283450" y="4932363"/>
            <a:ext cx="265113" cy="6032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62" name="Freeform 276"/>
          <p:cNvSpPr>
            <a:spLocks/>
          </p:cNvSpPr>
          <p:nvPr/>
        </p:nvSpPr>
        <p:spPr bwMode="auto">
          <a:xfrm>
            <a:off x="3076575" y="3295650"/>
            <a:ext cx="158750" cy="179388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38"/>
              <a:gd name="T53" fmla="*/ 120 w 120"/>
              <a:gd name="T54" fmla="*/ 138 h 13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63" name="Freeform 277"/>
          <p:cNvSpPr>
            <a:spLocks/>
          </p:cNvSpPr>
          <p:nvPr/>
        </p:nvSpPr>
        <p:spPr bwMode="auto">
          <a:xfrm>
            <a:off x="2424113" y="4202113"/>
            <a:ext cx="276225" cy="77787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5"/>
              <a:gd name="T49" fmla="*/ 0 h 10"/>
              <a:gd name="T50" fmla="*/ 35 w 35"/>
              <a:gd name="T51" fmla="*/ 10 h 1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5" name="Freeform 278"/>
          <p:cNvSpPr>
            <a:spLocks/>
          </p:cNvSpPr>
          <p:nvPr/>
        </p:nvSpPr>
        <p:spPr bwMode="auto">
          <a:xfrm>
            <a:off x="2700338" y="4287838"/>
            <a:ext cx="171450" cy="4762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65" name="Freeform 279"/>
          <p:cNvSpPr>
            <a:spLocks/>
          </p:cNvSpPr>
          <p:nvPr/>
        </p:nvSpPr>
        <p:spPr bwMode="auto">
          <a:xfrm>
            <a:off x="4962525" y="3760788"/>
            <a:ext cx="77788" cy="4603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36"/>
              <a:gd name="T23" fmla="*/ 60 w 6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66" name="Freeform 280"/>
          <p:cNvSpPr>
            <a:spLocks/>
          </p:cNvSpPr>
          <p:nvPr/>
        </p:nvSpPr>
        <p:spPr bwMode="auto">
          <a:xfrm>
            <a:off x="4875213" y="3671888"/>
            <a:ext cx="31750" cy="61912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48"/>
              <a:gd name="T20" fmla="*/ 24 w 24"/>
              <a:gd name="T21" fmla="*/ 48 h 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67" name="Freeform 281"/>
          <p:cNvSpPr>
            <a:spLocks/>
          </p:cNvSpPr>
          <p:nvPr/>
        </p:nvSpPr>
        <p:spPr bwMode="auto">
          <a:xfrm>
            <a:off x="4867275" y="3608388"/>
            <a:ext cx="39688" cy="47625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37"/>
              <a:gd name="T17" fmla="*/ 30 w 30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68" name="Freeform 282"/>
          <p:cNvSpPr>
            <a:spLocks/>
          </p:cNvSpPr>
          <p:nvPr/>
        </p:nvSpPr>
        <p:spPr bwMode="auto">
          <a:xfrm>
            <a:off x="5665788" y="3784600"/>
            <a:ext cx="39687" cy="7938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"/>
              <a:gd name="T14" fmla="*/ 30 w 30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69" name="Rectangle 283"/>
          <p:cNvSpPr>
            <a:spLocks noChangeArrowheads="1"/>
          </p:cNvSpPr>
          <p:nvPr/>
        </p:nvSpPr>
        <p:spPr bwMode="auto">
          <a:xfrm>
            <a:off x="5526088" y="4016375"/>
            <a:ext cx="0" cy="31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Freeform 284"/>
          <p:cNvSpPr>
            <a:spLocks/>
          </p:cNvSpPr>
          <p:nvPr/>
        </p:nvSpPr>
        <p:spPr bwMode="auto">
          <a:xfrm>
            <a:off x="5267325" y="3635375"/>
            <a:ext cx="492125" cy="179388"/>
          </a:xfrm>
          <a:custGeom>
            <a:avLst/>
            <a:gdLst>
              <a:gd name="T0" fmla="*/ 635446347 w 10616"/>
              <a:gd name="T1" fmla="*/ 50199597 h 10000"/>
              <a:gd name="T2" fmla="*/ 669215180 w 10616"/>
              <a:gd name="T3" fmla="*/ 52704822 h 10000"/>
              <a:gd name="T4" fmla="*/ 854898495 w 10616"/>
              <a:gd name="T5" fmla="*/ 50199597 h 10000"/>
              <a:gd name="T6" fmla="*/ 939372103 w 10616"/>
              <a:gd name="T7" fmla="*/ 47688273 h 10000"/>
              <a:gd name="T8" fmla="*/ 1023746879 w 10616"/>
              <a:gd name="T9" fmla="*/ 45177253 h 10000"/>
              <a:gd name="T10" fmla="*/ 1057515666 w 10616"/>
              <a:gd name="T11" fmla="*/ 47688273 h 10000"/>
              <a:gd name="T12" fmla="*/ 1040680689 w 10616"/>
              <a:gd name="T13" fmla="*/ 40160704 h 10000"/>
              <a:gd name="T14" fmla="*/ 1040680689 w 10616"/>
              <a:gd name="T15" fmla="*/ 22588788 h 10000"/>
              <a:gd name="T16" fmla="*/ 1057515666 w 10616"/>
              <a:gd name="T17" fmla="*/ 20077464 h 10000"/>
              <a:gd name="T18" fmla="*/ 989975913 w 10616"/>
              <a:gd name="T19" fmla="*/ 7527551 h 10000"/>
              <a:gd name="T20" fmla="*/ 956207080 w 10616"/>
              <a:gd name="T21" fmla="*/ 2511001 h 10000"/>
              <a:gd name="T22" fmla="*/ 905603316 w 10616"/>
              <a:gd name="T23" fmla="*/ 2511001 h 10000"/>
              <a:gd name="T24" fmla="*/ 888667328 w 10616"/>
              <a:gd name="T25" fmla="*/ 0 h 10000"/>
              <a:gd name="T26" fmla="*/ 888667328 w 10616"/>
              <a:gd name="T27" fmla="*/ 0 h 10000"/>
              <a:gd name="T28" fmla="*/ 821129708 w 10616"/>
              <a:gd name="T29" fmla="*/ 7527551 h 10000"/>
              <a:gd name="T30" fmla="*/ 736754932 w 10616"/>
              <a:gd name="T31" fmla="*/ 7527551 h 10000"/>
              <a:gd name="T32" fmla="*/ 719818944 w 10616"/>
              <a:gd name="T33" fmla="*/ 7527551 h 10000"/>
              <a:gd name="T34" fmla="*/ 719818944 w 10616"/>
              <a:gd name="T35" fmla="*/ 7527551 h 10000"/>
              <a:gd name="T36" fmla="*/ 652281324 w 10616"/>
              <a:gd name="T37" fmla="*/ 2511001 h 10000"/>
              <a:gd name="T38" fmla="*/ 601675381 w 10616"/>
              <a:gd name="T39" fmla="*/ 0 h 10000"/>
              <a:gd name="T40" fmla="*/ 466598009 w 10616"/>
              <a:gd name="T41" fmla="*/ 0 h 10000"/>
              <a:gd name="T42" fmla="*/ 432829176 w 10616"/>
              <a:gd name="T43" fmla="*/ 0 h 10000"/>
              <a:gd name="T44" fmla="*/ 382124400 w 10616"/>
              <a:gd name="T45" fmla="*/ 2511001 h 10000"/>
              <a:gd name="T46" fmla="*/ 348355567 w 10616"/>
              <a:gd name="T47" fmla="*/ 7527551 h 10000"/>
              <a:gd name="T48" fmla="*/ 263980838 w 10616"/>
              <a:gd name="T49" fmla="*/ 10038893 h 10000"/>
              <a:gd name="T50" fmla="*/ 247044849 w 10616"/>
              <a:gd name="T51" fmla="*/ 7527551 h 10000"/>
              <a:gd name="T52" fmla="*/ 230209872 w 10616"/>
              <a:gd name="T53" fmla="*/ 7527551 h 10000"/>
              <a:gd name="T54" fmla="*/ 196441039 w 10616"/>
              <a:gd name="T55" fmla="*/ 15060914 h 10000"/>
              <a:gd name="T56" fmla="*/ 128901287 w 10616"/>
              <a:gd name="T57" fmla="*/ 15060914 h 10000"/>
              <a:gd name="T58" fmla="*/ 76702938 w 10616"/>
              <a:gd name="T59" fmla="*/ 14304686 h 10000"/>
              <a:gd name="T60" fmla="*/ 20421611 w 10616"/>
              <a:gd name="T61" fmla="*/ 17993477 h 10000"/>
              <a:gd name="T62" fmla="*/ 0 w 10616"/>
              <a:gd name="T63" fmla="*/ 19667490 h 10000"/>
              <a:gd name="T64" fmla="*/ 69531848 w 10616"/>
              <a:gd name="T65" fmla="*/ 33181506 h 10000"/>
              <a:gd name="T66" fmla="*/ 128901287 w 10616"/>
              <a:gd name="T67" fmla="*/ 42666252 h 10000"/>
              <a:gd name="T68" fmla="*/ 162672253 w 10616"/>
              <a:gd name="T69" fmla="*/ 50199597 h 10000"/>
              <a:gd name="T70" fmla="*/ 314584602 w 10616"/>
              <a:gd name="T71" fmla="*/ 52704822 h 10000"/>
              <a:gd name="T72" fmla="*/ 331520590 w 10616"/>
              <a:gd name="T73" fmla="*/ 52704822 h 10000"/>
              <a:gd name="T74" fmla="*/ 449664153 w 10616"/>
              <a:gd name="T75" fmla="*/ 57727148 h 10000"/>
              <a:gd name="T76" fmla="*/ 517201773 w 10616"/>
              <a:gd name="T77" fmla="*/ 52704822 h 10000"/>
              <a:gd name="T78" fmla="*/ 584741571 w 10616"/>
              <a:gd name="T79" fmla="*/ 57727148 h 10000"/>
              <a:gd name="T80" fmla="*/ 584741571 w 10616"/>
              <a:gd name="T81" fmla="*/ 57727148 h 10000"/>
              <a:gd name="T82" fmla="*/ 584741571 w 10616"/>
              <a:gd name="T83" fmla="*/ 57727148 h 10000"/>
              <a:gd name="T84" fmla="*/ 635446347 w 10616"/>
              <a:gd name="T85" fmla="*/ 5019959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71" name="Freeform 285"/>
          <p:cNvSpPr>
            <a:spLocks/>
          </p:cNvSpPr>
          <p:nvPr/>
        </p:nvSpPr>
        <p:spPr bwMode="auto">
          <a:xfrm>
            <a:off x="5514975" y="3784600"/>
            <a:ext cx="180975" cy="146050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"/>
              <a:gd name="T49" fmla="*/ 0 h 114"/>
              <a:gd name="T50" fmla="*/ 139 w 139"/>
              <a:gd name="T51" fmla="*/ 114 h 1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72" name="Freeform 286"/>
          <p:cNvSpPr>
            <a:spLocks/>
          </p:cNvSpPr>
          <p:nvPr/>
        </p:nvSpPr>
        <p:spPr bwMode="auto">
          <a:xfrm>
            <a:off x="5491163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"/>
              <a:gd name="T61" fmla="*/ 0 h 90"/>
              <a:gd name="T62" fmla="*/ 97 w 97"/>
              <a:gd name="T63" fmla="*/ 90 h 9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4" name="Freeform 287"/>
          <p:cNvSpPr>
            <a:spLocks/>
          </p:cNvSpPr>
          <p:nvPr/>
        </p:nvSpPr>
        <p:spPr bwMode="auto">
          <a:xfrm>
            <a:off x="5491163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55" name="Freeform 288"/>
          <p:cNvSpPr>
            <a:spLocks/>
          </p:cNvSpPr>
          <p:nvPr/>
        </p:nvSpPr>
        <p:spPr bwMode="auto">
          <a:xfrm>
            <a:off x="5930900" y="4119563"/>
            <a:ext cx="119063" cy="77787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75" name="Freeform 289"/>
          <p:cNvSpPr>
            <a:spLocks/>
          </p:cNvSpPr>
          <p:nvPr/>
        </p:nvSpPr>
        <p:spPr bwMode="auto">
          <a:xfrm>
            <a:off x="5948363" y="4149725"/>
            <a:ext cx="187325" cy="217488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"/>
              <a:gd name="T49" fmla="*/ 0 h 28"/>
              <a:gd name="T50" fmla="*/ 24 w 24"/>
              <a:gd name="T51" fmla="*/ 28 h 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76" name="Freeform 290"/>
          <p:cNvSpPr>
            <a:spLocks/>
          </p:cNvSpPr>
          <p:nvPr/>
        </p:nvSpPr>
        <p:spPr bwMode="auto">
          <a:xfrm>
            <a:off x="5713413" y="4289425"/>
            <a:ext cx="265112" cy="16510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4"/>
              <a:gd name="T43" fmla="*/ 0 h 21"/>
              <a:gd name="T44" fmla="*/ 34 w 34"/>
              <a:gd name="T45" fmla="*/ 21 h 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8" name="Freeform 291"/>
          <p:cNvSpPr>
            <a:spLocks/>
          </p:cNvSpPr>
          <p:nvPr/>
        </p:nvSpPr>
        <p:spPr bwMode="auto">
          <a:xfrm>
            <a:off x="5526088" y="3930650"/>
            <a:ext cx="492125" cy="4222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78" name="Freeform 292"/>
          <p:cNvSpPr>
            <a:spLocks/>
          </p:cNvSpPr>
          <p:nvPr/>
        </p:nvSpPr>
        <p:spPr bwMode="auto">
          <a:xfrm>
            <a:off x="5948363" y="4197350"/>
            <a:ext cx="77787" cy="92075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79" name="Freeform 293"/>
          <p:cNvSpPr>
            <a:spLocks/>
          </p:cNvSpPr>
          <p:nvPr/>
        </p:nvSpPr>
        <p:spPr bwMode="auto">
          <a:xfrm>
            <a:off x="5610225" y="3775075"/>
            <a:ext cx="249238" cy="250825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2"/>
              <a:gd name="T70" fmla="*/ 0 h 192"/>
              <a:gd name="T71" fmla="*/ 192 w 192"/>
              <a:gd name="T72" fmla="*/ 192 h 19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0" name="Freeform 294"/>
          <p:cNvSpPr>
            <a:spLocks/>
          </p:cNvSpPr>
          <p:nvPr/>
        </p:nvSpPr>
        <p:spPr bwMode="auto">
          <a:xfrm>
            <a:off x="5753100" y="3706813"/>
            <a:ext cx="469900" cy="427037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"/>
              <a:gd name="T148" fmla="*/ 0 h 55"/>
              <a:gd name="T149" fmla="*/ 60 w 60"/>
              <a:gd name="T150" fmla="*/ 55 h 5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1" name="Freeform 299"/>
          <p:cNvSpPr>
            <a:spLocks/>
          </p:cNvSpPr>
          <p:nvPr/>
        </p:nvSpPr>
        <p:spPr bwMode="auto">
          <a:xfrm>
            <a:off x="5160963" y="3081338"/>
            <a:ext cx="158750" cy="1079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"/>
              <a:gd name="T70" fmla="*/ 0 h 14"/>
              <a:gd name="T71" fmla="*/ 20 w 20"/>
              <a:gd name="T72" fmla="*/ 14 h 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3" name="Freeform 300"/>
          <p:cNvSpPr>
            <a:spLocks/>
          </p:cNvSpPr>
          <p:nvPr/>
        </p:nvSpPr>
        <p:spPr bwMode="auto">
          <a:xfrm>
            <a:off x="5230813" y="2932113"/>
            <a:ext cx="119062" cy="1016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83" name="Freeform 301"/>
          <p:cNvSpPr>
            <a:spLocks/>
          </p:cNvSpPr>
          <p:nvPr/>
        </p:nvSpPr>
        <p:spPr bwMode="auto">
          <a:xfrm>
            <a:off x="5226050" y="3089275"/>
            <a:ext cx="233363" cy="211138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0"/>
              <a:gd name="T88" fmla="*/ 0 h 27"/>
              <a:gd name="T89" fmla="*/ 30 w 30"/>
              <a:gd name="T90" fmla="*/ 27 h 2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4" name="Freeform 302"/>
          <p:cNvSpPr>
            <a:spLocks/>
          </p:cNvSpPr>
          <p:nvPr/>
        </p:nvSpPr>
        <p:spPr bwMode="auto">
          <a:xfrm>
            <a:off x="5168900" y="3003550"/>
            <a:ext cx="190500" cy="1079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4"/>
              <a:gd name="T64" fmla="*/ 0 h 14"/>
              <a:gd name="T65" fmla="*/ 24 w 24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5" name="Freeform 303"/>
          <p:cNvSpPr>
            <a:spLocks/>
          </p:cNvSpPr>
          <p:nvPr/>
        </p:nvSpPr>
        <p:spPr bwMode="auto">
          <a:xfrm>
            <a:off x="4267200" y="4454525"/>
            <a:ext cx="188913" cy="141288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"/>
              <a:gd name="T79" fmla="*/ 0 h 18"/>
              <a:gd name="T80" fmla="*/ 24 w 24"/>
              <a:gd name="T81" fmla="*/ 18 h 1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6" name="Freeform 304"/>
          <p:cNvSpPr>
            <a:spLocks/>
          </p:cNvSpPr>
          <p:nvPr/>
        </p:nvSpPr>
        <p:spPr bwMode="auto">
          <a:xfrm>
            <a:off x="4221163" y="4352925"/>
            <a:ext cx="147637" cy="1111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4"/>
              <a:gd name="T58" fmla="*/ 0 h 85"/>
              <a:gd name="T59" fmla="*/ 114 w 114"/>
              <a:gd name="T60" fmla="*/ 85 h 8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87" name="Freeform 305"/>
          <p:cNvSpPr>
            <a:spLocks/>
          </p:cNvSpPr>
          <p:nvPr/>
        </p:nvSpPr>
        <p:spPr bwMode="auto">
          <a:xfrm>
            <a:off x="4229100" y="4081463"/>
            <a:ext cx="298450" cy="319087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38"/>
              <a:gd name="T79" fmla="*/ 0 h 41"/>
              <a:gd name="T80" fmla="*/ 38 w 38"/>
              <a:gd name="T81" fmla="*/ 41 h 41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9" name="Freeform 306"/>
          <p:cNvSpPr>
            <a:spLocks/>
          </p:cNvSpPr>
          <p:nvPr/>
        </p:nvSpPr>
        <p:spPr bwMode="auto">
          <a:xfrm>
            <a:off x="5256213" y="3948113"/>
            <a:ext cx="282575" cy="27305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689" name="Freeform 307"/>
          <p:cNvSpPr>
            <a:spLocks/>
          </p:cNvSpPr>
          <p:nvPr/>
        </p:nvSpPr>
        <p:spPr bwMode="auto">
          <a:xfrm>
            <a:off x="4870450" y="3900488"/>
            <a:ext cx="409575" cy="388937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50"/>
              <a:gd name="T110" fmla="*/ 52 w 52"/>
              <a:gd name="T111" fmla="*/ 50 h 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0" name="Freeform 308"/>
          <p:cNvSpPr>
            <a:spLocks/>
          </p:cNvSpPr>
          <p:nvPr/>
        </p:nvSpPr>
        <p:spPr bwMode="auto">
          <a:xfrm>
            <a:off x="4830763" y="3784600"/>
            <a:ext cx="103187" cy="193675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8"/>
              <a:gd name="T67" fmla="*/ 0 h 150"/>
              <a:gd name="T68" fmla="*/ 78 w 78"/>
              <a:gd name="T69" fmla="*/ 150 h 15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1" name="Freeform 309"/>
          <p:cNvSpPr>
            <a:spLocks/>
          </p:cNvSpPr>
          <p:nvPr/>
        </p:nvSpPr>
        <p:spPr bwMode="auto">
          <a:xfrm>
            <a:off x="4324350" y="3830638"/>
            <a:ext cx="296863" cy="227012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28"/>
              <a:gd name="T67" fmla="*/ 0 h 174"/>
              <a:gd name="T68" fmla="*/ 228 w 228"/>
              <a:gd name="T69" fmla="*/ 174 h 17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2" name="Freeform 310"/>
          <p:cNvSpPr>
            <a:spLocks/>
          </p:cNvSpPr>
          <p:nvPr/>
        </p:nvSpPr>
        <p:spPr bwMode="auto">
          <a:xfrm>
            <a:off x="4235450" y="4057650"/>
            <a:ext cx="204788" cy="177800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"/>
              <a:gd name="T40" fmla="*/ 0 h 23"/>
              <a:gd name="T41" fmla="*/ 26 w 26"/>
              <a:gd name="T42" fmla="*/ 23 h 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3" name="Freeform 311"/>
          <p:cNvSpPr>
            <a:spLocks/>
          </p:cNvSpPr>
          <p:nvPr/>
        </p:nvSpPr>
        <p:spPr bwMode="auto">
          <a:xfrm>
            <a:off x="4244975" y="4454525"/>
            <a:ext cx="61913" cy="4762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"/>
              <a:gd name="T28" fmla="*/ 0 h 36"/>
              <a:gd name="T29" fmla="*/ 48 w 48"/>
              <a:gd name="T30" fmla="*/ 36 h 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4" name="Freeform 312"/>
          <p:cNvSpPr>
            <a:spLocks/>
          </p:cNvSpPr>
          <p:nvPr/>
        </p:nvSpPr>
        <p:spPr bwMode="auto">
          <a:xfrm>
            <a:off x="5194300" y="4183063"/>
            <a:ext cx="406400" cy="498475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4"/>
              <a:gd name="T116" fmla="*/ 52 w 52"/>
              <a:gd name="T117" fmla="*/ 64 h 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5" name="Freeform 313"/>
          <p:cNvSpPr>
            <a:spLocks/>
          </p:cNvSpPr>
          <p:nvPr/>
        </p:nvSpPr>
        <p:spPr bwMode="auto">
          <a:xfrm>
            <a:off x="4440238" y="4510088"/>
            <a:ext cx="149225" cy="147637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6" name="Freeform 314"/>
          <p:cNvSpPr>
            <a:spLocks/>
          </p:cNvSpPr>
          <p:nvPr/>
        </p:nvSpPr>
        <p:spPr bwMode="auto">
          <a:xfrm>
            <a:off x="4364038" y="4565650"/>
            <a:ext cx="106362" cy="92075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"/>
              <a:gd name="T43" fmla="*/ 0 h 12"/>
              <a:gd name="T44" fmla="*/ 14 w 14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7" name="Freeform 315"/>
          <p:cNvSpPr>
            <a:spLocks/>
          </p:cNvSpPr>
          <p:nvPr/>
        </p:nvSpPr>
        <p:spPr bwMode="auto">
          <a:xfrm>
            <a:off x="4314825" y="4533900"/>
            <a:ext cx="79375" cy="69850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0"/>
              <a:gd name="T34" fmla="*/ 0 h 54"/>
              <a:gd name="T35" fmla="*/ 60 w 60"/>
              <a:gd name="T36" fmla="*/ 54 h 5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698" name="Rectangle 316"/>
          <p:cNvSpPr>
            <a:spLocks noChangeArrowheads="1"/>
          </p:cNvSpPr>
          <p:nvPr/>
        </p:nvSpPr>
        <p:spPr bwMode="auto">
          <a:xfrm>
            <a:off x="4430713" y="4057650"/>
            <a:ext cx="9525" cy="238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6699" name="Freeform 317"/>
          <p:cNvSpPr>
            <a:spLocks/>
          </p:cNvSpPr>
          <p:nvPr/>
        </p:nvSpPr>
        <p:spPr bwMode="auto">
          <a:xfrm>
            <a:off x="4430713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00" name="Freeform 318"/>
          <p:cNvSpPr>
            <a:spLocks/>
          </p:cNvSpPr>
          <p:nvPr/>
        </p:nvSpPr>
        <p:spPr bwMode="auto">
          <a:xfrm>
            <a:off x="4430713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01" name="Freeform 327"/>
          <p:cNvSpPr>
            <a:spLocks/>
          </p:cNvSpPr>
          <p:nvPr/>
        </p:nvSpPr>
        <p:spPr bwMode="auto">
          <a:xfrm>
            <a:off x="5891213" y="3775075"/>
            <a:ext cx="25400" cy="17463"/>
          </a:xfrm>
          <a:custGeom>
            <a:avLst/>
            <a:gdLst>
              <a:gd name="T0" fmla="*/ 0 w 18"/>
              <a:gd name="T1" fmla="*/ 0 h 12"/>
              <a:gd name="T2" fmla="*/ 2147483647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02" name="Freeform 328"/>
          <p:cNvSpPr>
            <a:spLocks/>
          </p:cNvSpPr>
          <p:nvPr/>
        </p:nvSpPr>
        <p:spPr bwMode="auto">
          <a:xfrm>
            <a:off x="5854700" y="3736975"/>
            <a:ext cx="14288" cy="23813"/>
          </a:xfrm>
          <a:custGeom>
            <a:avLst/>
            <a:gdLst>
              <a:gd name="T0" fmla="*/ 0 w 12"/>
              <a:gd name="T1" fmla="*/ 0 h 18"/>
              <a:gd name="T2" fmla="*/ 2147483647 w 12"/>
              <a:gd name="T3" fmla="*/ 2147483647 h 18"/>
              <a:gd name="T4" fmla="*/ 2147483647 w 12"/>
              <a:gd name="T5" fmla="*/ 2147483647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8"/>
              <a:gd name="T14" fmla="*/ 12 w 12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4" name="Freeform 334"/>
          <p:cNvSpPr>
            <a:spLocks/>
          </p:cNvSpPr>
          <p:nvPr/>
        </p:nvSpPr>
        <p:spPr bwMode="auto">
          <a:xfrm>
            <a:off x="5160963" y="2324100"/>
            <a:ext cx="266700" cy="585788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04" name="Freeform 335"/>
          <p:cNvSpPr>
            <a:spLocks/>
          </p:cNvSpPr>
          <p:nvPr/>
        </p:nvSpPr>
        <p:spPr bwMode="auto">
          <a:xfrm>
            <a:off x="5435600" y="3252788"/>
            <a:ext cx="15875" cy="7937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6"/>
              <a:gd name="T14" fmla="*/ 12 w 12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6" name="Freeform 336"/>
          <p:cNvSpPr>
            <a:spLocks/>
          </p:cNvSpPr>
          <p:nvPr/>
        </p:nvSpPr>
        <p:spPr bwMode="auto">
          <a:xfrm>
            <a:off x="5334000" y="1666875"/>
            <a:ext cx="3792538" cy="2030413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06" name="Freeform 337"/>
          <p:cNvSpPr>
            <a:spLocks/>
          </p:cNvSpPr>
          <p:nvPr/>
        </p:nvSpPr>
        <p:spPr bwMode="auto">
          <a:xfrm>
            <a:off x="5916613" y="3784600"/>
            <a:ext cx="71437" cy="7938"/>
          </a:xfrm>
          <a:custGeom>
            <a:avLst/>
            <a:gdLst>
              <a:gd name="T0" fmla="*/ 2147483647 w 54"/>
              <a:gd name="T1" fmla="*/ 2147483647 h 6"/>
              <a:gd name="T2" fmla="*/ 2147483647 w 54"/>
              <a:gd name="T3" fmla="*/ 2147483647 h 6"/>
              <a:gd name="T4" fmla="*/ 2147483647 w 54"/>
              <a:gd name="T5" fmla="*/ 0 h 6"/>
              <a:gd name="T6" fmla="*/ 0 w 54"/>
              <a:gd name="T7" fmla="*/ 2147483647 h 6"/>
              <a:gd name="T8" fmla="*/ 2147483647 w 54"/>
              <a:gd name="T9" fmla="*/ 2147483647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"/>
              <a:gd name="T16" fmla="*/ 0 h 6"/>
              <a:gd name="T17" fmla="*/ 54 w 54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8" name="Freeform 338"/>
          <p:cNvSpPr>
            <a:spLocks/>
          </p:cNvSpPr>
          <p:nvPr/>
        </p:nvSpPr>
        <p:spPr bwMode="auto">
          <a:xfrm>
            <a:off x="5807075" y="3127375"/>
            <a:ext cx="1011238" cy="709613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08" name="Freeform 339"/>
          <p:cNvSpPr>
            <a:spLocks/>
          </p:cNvSpPr>
          <p:nvPr/>
        </p:nvSpPr>
        <p:spPr bwMode="auto">
          <a:xfrm>
            <a:off x="5868988" y="3760788"/>
            <a:ext cx="22225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2147483647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09" name="Rectangle 340"/>
          <p:cNvSpPr>
            <a:spLocks noChangeArrowheads="1"/>
          </p:cNvSpPr>
          <p:nvPr/>
        </p:nvSpPr>
        <p:spPr bwMode="auto">
          <a:xfrm>
            <a:off x="5051425" y="3392488"/>
            <a:ext cx="9525" cy="15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91" name="Freeform 347"/>
          <p:cNvSpPr>
            <a:spLocks/>
          </p:cNvSpPr>
          <p:nvPr/>
        </p:nvSpPr>
        <p:spPr bwMode="auto">
          <a:xfrm>
            <a:off x="4764088" y="2236788"/>
            <a:ext cx="649287" cy="766762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2" name="Freeform 348"/>
          <p:cNvSpPr>
            <a:spLocks/>
          </p:cNvSpPr>
          <p:nvPr/>
        </p:nvSpPr>
        <p:spPr bwMode="auto">
          <a:xfrm>
            <a:off x="4919663" y="2386013"/>
            <a:ext cx="320675" cy="733425"/>
          </a:xfrm>
          <a:custGeom>
            <a:avLst/>
            <a:gdLst>
              <a:gd name="T0" fmla="*/ 320675 w 10000"/>
              <a:gd name="T1" fmla="*/ 163881 h 9895"/>
              <a:gd name="T2" fmla="*/ 312851 w 10000"/>
              <a:gd name="T3" fmla="*/ 117037 h 9895"/>
              <a:gd name="T4" fmla="*/ 297202 w 10000"/>
              <a:gd name="T5" fmla="*/ 46844 h 9895"/>
              <a:gd name="T6" fmla="*/ 273760 w 10000"/>
              <a:gd name="T7" fmla="*/ 38988 h 9895"/>
              <a:gd name="T8" fmla="*/ 242462 w 10000"/>
              <a:gd name="T9" fmla="*/ 0 h 9895"/>
              <a:gd name="T10" fmla="*/ 226813 w 10000"/>
              <a:gd name="T11" fmla="*/ 23422 h 9895"/>
              <a:gd name="T12" fmla="*/ 211164 w 10000"/>
              <a:gd name="T13" fmla="*/ 38988 h 9895"/>
              <a:gd name="T14" fmla="*/ 172074 w 10000"/>
              <a:gd name="T15" fmla="*/ 70192 h 9895"/>
              <a:gd name="T16" fmla="*/ 140776 w 10000"/>
              <a:gd name="T17" fmla="*/ 85832 h 9895"/>
              <a:gd name="T18" fmla="*/ 140776 w 10000"/>
              <a:gd name="T19" fmla="*/ 124819 h 9895"/>
              <a:gd name="T20" fmla="*/ 109511 w 10000"/>
              <a:gd name="T21" fmla="*/ 187229 h 9895"/>
              <a:gd name="T22" fmla="*/ 86037 w 10000"/>
              <a:gd name="T23" fmla="*/ 241856 h 9895"/>
              <a:gd name="T24" fmla="*/ 78213 w 10000"/>
              <a:gd name="T25" fmla="*/ 288700 h 9895"/>
              <a:gd name="T26" fmla="*/ 46915 w 10000"/>
              <a:gd name="T27" fmla="*/ 319905 h 9895"/>
              <a:gd name="T28" fmla="*/ 31298 w 10000"/>
              <a:gd name="T29" fmla="*/ 358893 h 9895"/>
              <a:gd name="T30" fmla="*/ 31298 w 10000"/>
              <a:gd name="T31" fmla="*/ 436942 h 9895"/>
              <a:gd name="T32" fmla="*/ 31298 w 10000"/>
              <a:gd name="T33" fmla="*/ 475929 h 9895"/>
              <a:gd name="T34" fmla="*/ 31298 w 10000"/>
              <a:gd name="T35" fmla="*/ 522774 h 9895"/>
              <a:gd name="T36" fmla="*/ 7824 w 10000"/>
              <a:gd name="T37" fmla="*/ 569544 h 9895"/>
              <a:gd name="T38" fmla="*/ 15649 w 10000"/>
              <a:gd name="T39" fmla="*/ 616388 h 9895"/>
              <a:gd name="T40" fmla="*/ 55797 w 10000"/>
              <a:gd name="T41" fmla="*/ 669904 h 9895"/>
              <a:gd name="T42" fmla="*/ 61217 w 10000"/>
              <a:gd name="T43" fmla="*/ 718453 h 9895"/>
              <a:gd name="T44" fmla="*/ 78213 w 10000"/>
              <a:gd name="T45" fmla="*/ 733425 h 9895"/>
              <a:gd name="T46" fmla="*/ 101686 w 10000"/>
              <a:gd name="T47" fmla="*/ 702220 h 9895"/>
              <a:gd name="T48" fmla="*/ 140776 w 10000"/>
              <a:gd name="T49" fmla="*/ 671015 h 9895"/>
              <a:gd name="T50" fmla="*/ 148601 w 10000"/>
              <a:gd name="T51" fmla="*/ 585183 h 9895"/>
              <a:gd name="T52" fmla="*/ 187723 w 10000"/>
              <a:gd name="T53" fmla="*/ 569544 h 9895"/>
              <a:gd name="T54" fmla="*/ 179899 w 10000"/>
              <a:gd name="T55" fmla="*/ 507134 h 9895"/>
              <a:gd name="T56" fmla="*/ 164250 w 10000"/>
              <a:gd name="T57" fmla="*/ 436942 h 9895"/>
              <a:gd name="T58" fmla="*/ 187723 w 10000"/>
              <a:gd name="T59" fmla="*/ 358893 h 9895"/>
              <a:gd name="T60" fmla="*/ 258111 w 10000"/>
              <a:gd name="T61" fmla="*/ 312123 h 9895"/>
              <a:gd name="T62" fmla="*/ 258111 w 10000"/>
              <a:gd name="T63" fmla="*/ 265278 h 9895"/>
              <a:gd name="T64" fmla="*/ 297202 w 10000"/>
              <a:gd name="T65" fmla="*/ 210651 h 9895"/>
              <a:gd name="T66" fmla="*/ 320675 w 10000"/>
              <a:gd name="T67" fmla="*/ 210651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3" name="Freeform 349"/>
          <p:cNvSpPr>
            <a:spLocks/>
          </p:cNvSpPr>
          <p:nvPr/>
        </p:nvSpPr>
        <p:spPr bwMode="auto">
          <a:xfrm>
            <a:off x="5194300" y="3252788"/>
            <a:ext cx="446088" cy="287337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13" name="Freeform 350"/>
          <p:cNvSpPr>
            <a:spLocks/>
          </p:cNvSpPr>
          <p:nvPr/>
        </p:nvSpPr>
        <p:spPr bwMode="auto">
          <a:xfrm>
            <a:off x="5451475" y="3252788"/>
            <a:ext cx="55563" cy="3016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24"/>
              <a:gd name="T17" fmla="*/ 42 w 4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14" name="Freeform 359"/>
          <p:cNvSpPr>
            <a:spLocks/>
          </p:cNvSpPr>
          <p:nvPr/>
        </p:nvSpPr>
        <p:spPr bwMode="auto">
          <a:xfrm>
            <a:off x="5138738" y="3127375"/>
            <a:ext cx="77787" cy="47625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6"/>
              <a:gd name="T32" fmla="*/ 60 w 60"/>
              <a:gd name="T33" fmla="*/ 36 h 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4997450" y="3151188"/>
            <a:ext cx="242888" cy="2174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16" name="Freeform 364"/>
          <p:cNvSpPr>
            <a:spLocks/>
          </p:cNvSpPr>
          <p:nvPr/>
        </p:nvSpPr>
        <p:spPr bwMode="auto">
          <a:xfrm>
            <a:off x="4651375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17" name="Freeform 365"/>
          <p:cNvSpPr>
            <a:spLocks/>
          </p:cNvSpPr>
          <p:nvPr/>
        </p:nvSpPr>
        <p:spPr bwMode="auto">
          <a:xfrm>
            <a:off x="4651375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18" name="Freeform 366"/>
          <p:cNvSpPr>
            <a:spLocks/>
          </p:cNvSpPr>
          <p:nvPr/>
        </p:nvSpPr>
        <p:spPr bwMode="auto">
          <a:xfrm>
            <a:off x="4346575" y="4133850"/>
            <a:ext cx="407988" cy="384175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"/>
              <a:gd name="T112" fmla="*/ 0 h 49"/>
              <a:gd name="T113" fmla="*/ 52 w 52"/>
              <a:gd name="T114" fmla="*/ 49 h 4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19" name="Freeform 367"/>
          <p:cNvSpPr>
            <a:spLocks/>
          </p:cNvSpPr>
          <p:nvPr/>
        </p:nvSpPr>
        <p:spPr bwMode="auto">
          <a:xfrm>
            <a:off x="5673725" y="4487863"/>
            <a:ext cx="234950" cy="3175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246"/>
              <a:gd name="T68" fmla="*/ 180 w 180"/>
              <a:gd name="T69" fmla="*/ 246 h 24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0" name="Freeform 368"/>
          <p:cNvSpPr>
            <a:spLocks/>
          </p:cNvSpPr>
          <p:nvPr/>
        </p:nvSpPr>
        <p:spPr bwMode="auto">
          <a:xfrm>
            <a:off x="4997450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96"/>
              <a:gd name="T26" fmla="*/ 24 w 24"/>
              <a:gd name="T27" fmla="*/ 96 h 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1" name="Freeform 369"/>
          <p:cNvSpPr>
            <a:spLocks/>
          </p:cNvSpPr>
          <p:nvPr/>
        </p:nvSpPr>
        <p:spPr bwMode="auto">
          <a:xfrm>
            <a:off x="4997450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96"/>
              <a:gd name="T23" fmla="*/ 24 w 24"/>
              <a:gd name="T24" fmla="*/ 96 h 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2" name="Freeform 370"/>
          <p:cNvSpPr>
            <a:spLocks/>
          </p:cNvSpPr>
          <p:nvPr/>
        </p:nvSpPr>
        <p:spPr bwMode="auto">
          <a:xfrm>
            <a:off x="4981575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8"/>
              <a:gd name="T79" fmla="*/ 0 h 313"/>
              <a:gd name="T80" fmla="*/ 198 w 198"/>
              <a:gd name="T81" fmla="*/ 313 h 31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3" name="Freeform 371"/>
          <p:cNvSpPr>
            <a:spLocks/>
          </p:cNvSpPr>
          <p:nvPr/>
        </p:nvSpPr>
        <p:spPr bwMode="auto">
          <a:xfrm>
            <a:off x="4981575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8"/>
              <a:gd name="T76" fmla="*/ 0 h 313"/>
              <a:gd name="T77" fmla="*/ 198 w 198"/>
              <a:gd name="T78" fmla="*/ 313 h 31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5" name="Freeform 372"/>
          <p:cNvSpPr>
            <a:spLocks/>
          </p:cNvSpPr>
          <p:nvPr/>
        </p:nvSpPr>
        <p:spPr bwMode="auto">
          <a:xfrm>
            <a:off x="5060950" y="5329238"/>
            <a:ext cx="398463" cy="354012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25" name="Freeform 373"/>
          <p:cNvSpPr>
            <a:spLocks/>
          </p:cNvSpPr>
          <p:nvPr/>
        </p:nvSpPr>
        <p:spPr bwMode="auto">
          <a:xfrm>
            <a:off x="5146675" y="5213350"/>
            <a:ext cx="236538" cy="234950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180"/>
              <a:gd name="T68" fmla="*/ 180 w 18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6" name="Freeform 374"/>
          <p:cNvSpPr>
            <a:spLocks/>
          </p:cNvSpPr>
          <p:nvPr/>
        </p:nvSpPr>
        <p:spPr bwMode="auto">
          <a:xfrm>
            <a:off x="5389563" y="5032375"/>
            <a:ext cx="268287" cy="422275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4"/>
              <a:gd name="T115" fmla="*/ 0 h 54"/>
              <a:gd name="T116" fmla="*/ 34 w 34"/>
              <a:gd name="T117" fmla="*/ 54 h 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7" name="Freeform 375"/>
          <p:cNvSpPr>
            <a:spLocks/>
          </p:cNvSpPr>
          <p:nvPr/>
        </p:nvSpPr>
        <p:spPr bwMode="auto">
          <a:xfrm>
            <a:off x="5389563" y="4791075"/>
            <a:ext cx="260350" cy="265113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3"/>
              <a:gd name="T82" fmla="*/ 0 h 34"/>
              <a:gd name="T83" fmla="*/ 33 w 33"/>
              <a:gd name="T84" fmla="*/ 34 h 3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8" name="Freeform 376"/>
          <p:cNvSpPr>
            <a:spLocks/>
          </p:cNvSpPr>
          <p:nvPr/>
        </p:nvSpPr>
        <p:spPr bwMode="auto">
          <a:xfrm>
            <a:off x="4949825" y="4914900"/>
            <a:ext cx="298450" cy="298450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"/>
              <a:gd name="T76" fmla="*/ 0 h 38"/>
              <a:gd name="T77" fmla="*/ 38 w 38"/>
              <a:gd name="T78" fmla="*/ 38 h 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29" name="Freeform 377"/>
          <p:cNvSpPr>
            <a:spLocks/>
          </p:cNvSpPr>
          <p:nvPr/>
        </p:nvSpPr>
        <p:spPr bwMode="auto">
          <a:xfrm>
            <a:off x="4949825" y="4633913"/>
            <a:ext cx="463550" cy="460375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9"/>
              <a:gd name="T121" fmla="*/ 0 h 59"/>
              <a:gd name="T122" fmla="*/ 59 w 59"/>
              <a:gd name="T123" fmla="*/ 59 h 5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0" name="Freeform 378"/>
          <p:cNvSpPr>
            <a:spLocks/>
          </p:cNvSpPr>
          <p:nvPr/>
        </p:nvSpPr>
        <p:spPr bwMode="auto">
          <a:xfrm>
            <a:off x="5467350" y="4321175"/>
            <a:ext cx="369888" cy="354013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7"/>
              <a:gd name="T91" fmla="*/ 0 h 45"/>
              <a:gd name="T92" fmla="*/ 47 w 47"/>
              <a:gd name="T93" fmla="*/ 45 h 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" name="Freeform 379"/>
          <p:cNvSpPr>
            <a:spLocks/>
          </p:cNvSpPr>
          <p:nvPr/>
        </p:nvSpPr>
        <p:spPr bwMode="auto">
          <a:xfrm>
            <a:off x="5491163" y="4649788"/>
            <a:ext cx="204787" cy="234950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32" name="Freeform 380"/>
          <p:cNvSpPr>
            <a:spLocks/>
          </p:cNvSpPr>
          <p:nvPr/>
        </p:nvSpPr>
        <p:spPr bwMode="auto">
          <a:xfrm>
            <a:off x="5270500" y="5157788"/>
            <a:ext cx="188913" cy="179387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"/>
              <a:gd name="T55" fmla="*/ 0 h 23"/>
              <a:gd name="T56" fmla="*/ 24 w 24"/>
              <a:gd name="T57" fmla="*/ 23 h 2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3" name="Freeform 381"/>
          <p:cNvSpPr>
            <a:spLocks/>
          </p:cNvSpPr>
          <p:nvPr/>
        </p:nvSpPr>
        <p:spPr bwMode="auto">
          <a:xfrm>
            <a:off x="5200650" y="4675188"/>
            <a:ext cx="338138" cy="544512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70"/>
              <a:gd name="T185" fmla="*/ 43 w 43"/>
              <a:gd name="T186" fmla="*/ 70 h 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4" name="Freeform 382"/>
          <p:cNvSpPr>
            <a:spLocks/>
          </p:cNvSpPr>
          <p:nvPr/>
        </p:nvSpPr>
        <p:spPr bwMode="auto">
          <a:xfrm>
            <a:off x="4527550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09"/>
              <a:gd name="T62" fmla="*/ 144 w 144"/>
              <a:gd name="T63" fmla="*/ 109 h 1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5" name="Freeform 383"/>
          <p:cNvSpPr>
            <a:spLocks/>
          </p:cNvSpPr>
          <p:nvPr/>
        </p:nvSpPr>
        <p:spPr bwMode="auto">
          <a:xfrm>
            <a:off x="4527550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4"/>
              <a:gd name="T58" fmla="*/ 0 h 109"/>
              <a:gd name="T59" fmla="*/ 144 w 144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6" name="Freeform 384"/>
          <p:cNvSpPr>
            <a:spLocks/>
          </p:cNvSpPr>
          <p:nvPr/>
        </p:nvSpPr>
        <p:spPr bwMode="auto">
          <a:xfrm>
            <a:off x="4651375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6"/>
              <a:gd name="T14" fmla="*/ 18 w 18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7" name="Freeform 385"/>
          <p:cNvSpPr>
            <a:spLocks/>
          </p:cNvSpPr>
          <p:nvPr/>
        </p:nvSpPr>
        <p:spPr bwMode="auto">
          <a:xfrm>
            <a:off x="4651375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  <a:gd name="T9" fmla="*/ 0 w 18"/>
              <a:gd name="T10" fmla="*/ 0 h 6"/>
              <a:gd name="T11" fmla="*/ 18 w 1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38" name="Freeform 386"/>
          <p:cNvSpPr>
            <a:spLocks/>
          </p:cNvSpPr>
          <p:nvPr/>
        </p:nvSpPr>
        <p:spPr bwMode="auto">
          <a:xfrm>
            <a:off x="4573588" y="4502150"/>
            <a:ext cx="101600" cy="131763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"/>
              <a:gd name="T40" fmla="*/ 0 h 102"/>
              <a:gd name="T41" fmla="*/ 78 w 78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0" name="Freeform 387"/>
          <p:cNvSpPr>
            <a:spLocks/>
          </p:cNvSpPr>
          <p:nvPr/>
        </p:nvSpPr>
        <p:spPr bwMode="auto">
          <a:xfrm>
            <a:off x="4724400" y="4400550"/>
            <a:ext cx="296863" cy="26670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40" name="Freeform 388"/>
          <p:cNvSpPr>
            <a:spLocks/>
          </p:cNvSpPr>
          <p:nvPr/>
        </p:nvSpPr>
        <p:spPr bwMode="auto">
          <a:xfrm>
            <a:off x="5013325" y="4502150"/>
            <a:ext cx="320675" cy="187325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46"/>
              <a:gd name="T67" fmla="*/ 0 h 144"/>
              <a:gd name="T68" fmla="*/ 246 w 246"/>
              <a:gd name="T69" fmla="*/ 144 h 1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1" name="Freeform 389"/>
          <p:cNvSpPr>
            <a:spLocks/>
          </p:cNvSpPr>
          <p:nvPr/>
        </p:nvSpPr>
        <p:spPr bwMode="auto">
          <a:xfrm>
            <a:off x="4919663" y="4675188"/>
            <a:ext cx="195262" cy="233362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0"/>
              <a:gd name="T67" fmla="*/ 0 h 180"/>
              <a:gd name="T68" fmla="*/ 150 w 15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2" name="Freeform 390"/>
          <p:cNvSpPr>
            <a:spLocks/>
          </p:cNvSpPr>
          <p:nvPr/>
        </p:nvSpPr>
        <p:spPr bwMode="auto">
          <a:xfrm>
            <a:off x="4879975" y="4722813"/>
            <a:ext cx="117475" cy="130175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0"/>
              <a:gd name="T40" fmla="*/ 0 h 102"/>
              <a:gd name="T41" fmla="*/ 90 w 90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3" name="Freeform 391"/>
          <p:cNvSpPr>
            <a:spLocks/>
          </p:cNvSpPr>
          <p:nvPr/>
        </p:nvSpPr>
        <p:spPr bwMode="auto">
          <a:xfrm>
            <a:off x="4848225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4"/>
              <a:gd name="T67" fmla="*/ 0 h 198"/>
              <a:gd name="T68" fmla="*/ 144 w 144"/>
              <a:gd name="T69" fmla="*/ 198 h 19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4" name="Freeform 392"/>
          <p:cNvSpPr>
            <a:spLocks/>
          </p:cNvSpPr>
          <p:nvPr/>
        </p:nvSpPr>
        <p:spPr bwMode="auto">
          <a:xfrm>
            <a:off x="4848225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4"/>
              <a:gd name="T64" fmla="*/ 0 h 198"/>
              <a:gd name="T65" fmla="*/ 144 w 144"/>
              <a:gd name="T66" fmla="*/ 198 h 1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5" name="Freeform 393"/>
          <p:cNvSpPr>
            <a:spLocks/>
          </p:cNvSpPr>
          <p:nvPr/>
        </p:nvSpPr>
        <p:spPr bwMode="auto">
          <a:xfrm>
            <a:off x="4675188" y="4454525"/>
            <a:ext cx="63500" cy="157163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20"/>
              <a:gd name="T47" fmla="*/ 48 w 48"/>
              <a:gd name="T48" fmla="*/ 120 h 1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6" name="Freeform 394"/>
          <p:cNvSpPr>
            <a:spLocks/>
          </p:cNvSpPr>
          <p:nvPr/>
        </p:nvSpPr>
        <p:spPr bwMode="auto">
          <a:xfrm>
            <a:off x="4651375" y="4495800"/>
            <a:ext cx="55563" cy="123825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96"/>
              <a:gd name="T32" fmla="*/ 42 w 42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7" name="Freeform 395"/>
          <p:cNvSpPr>
            <a:spLocks/>
          </p:cNvSpPr>
          <p:nvPr/>
        </p:nvSpPr>
        <p:spPr bwMode="auto">
          <a:xfrm>
            <a:off x="4943475" y="5191125"/>
            <a:ext cx="320675" cy="3254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46"/>
              <a:gd name="T85" fmla="*/ 0 h 252"/>
              <a:gd name="T86" fmla="*/ 246 w 246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48" name="Freeform 396"/>
          <p:cNvSpPr>
            <a:spLocks/>
          </p:cNvSpPr>
          <p:nvPr/>
        </p:nvSpPr>
        <p:spPr bwMode="auto">
          <a:xfrm>
            <a:off x="4675188" y="4298950"/>
            <a:ext cx="79375" cy="936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0" name="Freeform 397"/>
          <p:cNvSpPr>
            <a:spLocks/>
          </p:cNvSpPr>
          <p:nvPr/>
        </p:nvSpPr>
        <p:spPr bwMode="auto">
          <a:xfrm>
            <a:off x="368300" y="2225675"/>
            <a:ext cx="676275" cy="922338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50" name="Freeform 398"/>
          <p:cNvSpPr>
            <a:spLocks/>
          </p:cNvSpPr>
          <p:nvPr/>
        </p:nvSpPr>
        <p:spPr bwMode="auto">
          <a:xfrm>
            <a:off x="1044575" y="2187575"/>
            <a:ext cx="2119313" cy="1452563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22"/>
              <a:gd name="T187" fmla="*/ 0 h 1117"/>
              <a:gd name="T188" fmla="*/ 1622 w 1622"/>
              <a:gd name="T189" fmla="*/ 1117 h 11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2" name="Freeform 399"/>
          <p:cNvSpPr>
            <a:spLocks/>
          </p:cNvSpPr>
          <p:nvPr/>
        </p:nvSpPr>
        <p:spPr bwMode="auto">
          <a:xfrm>
            <a:off x="1443038" y="3394075"/>
            <a:ext cx="1435100" cy="741363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52" name="Freeform 400"/>
          <p:cNvSpPr>
            <a:spLocks/>
          </p:cNvSpPr>
          <p:nvPr/>
        </p:nvSpPr>
        <p:spPr bwMode="auto">
          <a:xfrm>
            <a:off x="2360613" y="4403725"/>
            <a:ext cx="111125" cy="112713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"/>
              <a:gd name="T25" fmla="*/ 0 h 14"/>
              <a:gd name="T26" fmla="*/ 14 w 14"/>
              <a:gd name="T27" fmla="*/ 14 h 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4" name="Freeform 401"/>
          <p:cNvSpPr>
            <a:spLocks/>
          </p:cNvSpPr>
          <p:nvPr/>
        </p:nvSpPr>
        <p:spPr bwMode="auto">
          <a:xfrm>
            <a:off x="2400300" y="4506913"/>
            <a:ext cx="95250" cy="69850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5" name="Freeform 402"/>
          <p:cNvSpPr>
            <a:spLocks/>
          </p:cNvSpPr>
          <p:nvPr/>
        </p:nvSpPr>
        <p:spPr bwMode="auto">
          <a:xfrm>
            <a:off x="2487613" y="4546600"/>
            <a:ext cx="141287" cy="60325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6" name="Freeform 403"/>
          <p:cNvSpPr>
            <a:spLocks/>
          </p:cNvSpPr>
          <p:nvPr/>
        </p:nvSpPr>
        <p:spPr bwMode="auto">
          <a:xfrm>
            <a:off x="2581275" y="4476750"/>
            <a:ext cx="290513" cy="319088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56" name="Freeform 422"/>
          <p:cNvSpPr>
            <a:spLocks/>
          </p:cNvSpPr>
          <p:nvPr/>
        </p:nvSpPr>
        <p:spPr bwMode="auto">
          <a:xfrm>
            <a:off x="2320925" y="4381500"/>
            <a:ext cx="150813" cy="69850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9"/>
              <a:gd name="T29" fmla="*/ 19 w 19"/>
              <a:gd name="T30" fmla="*/ 9 h 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9" name="Freeform 424"/>
          <p:cNvSpPr>
            <a:spLocks/>
          </p:cNvSpPr>
          <p:nvPr/>
        </p:nvSpPr>
        <p:spPr bwMode="auto">
          <a:xfrm>
            <a:off x="1631950" y="3927475"/>
            <a:ext cx="754063" cy="493713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58" name="Freeform 425"/>
          <p:cNvSpPr>
            <a:spLocks/>
          </p:cNvSpPr>
          <p:nvPr/>
        </p:nvSpPr>
        <p:spPr bwMode="auto">
          <a:xfrm rot="-852288">
            <a:off x="2865438" y="1949450"/>
            <a:ext cx="812800" cy="8969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25"/>
              <a:gd name="T190" fmla="*/ 0 h 2047"/>
              <a:gd name="T191" fmla="*/ 1125 w 1125"/>
              <a:gd name="T192" fmla="*/ 2047 h 204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59" name="Freeform 426"/>
          <p:cNvSpPr>
            <a:spLocks/>
          </p:cNvSpPr>
          <p:nvPr/>
        </p:nvSpPr>
        <p:spPr bwMode="auto">
          <a:xfrm>
            <a:off x="1898650" y="2190750"/>
            <a:ext cx="41275" cy="36513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6"/>
              <a:gd name="T77" fmla="*/ 40 w 40"/>
              <a:gd name="T78" fmla="*/ 36 h 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0" name="Freeform 427"/>
          <p:cNvSpPr>
            <a:spLocks/>
          </p:cNvSpPr>
          <p:nvPr/>
        </p:nvSpPr>
        <p:spPr bwMode="auto">
          <a:xfrm>
            <a:off x="2251075" y="2486025"/>
            <a:ext cx="0" cy="4763"/>
          </a:xfrm>
          <a:custGeom>
            <a:avLst/>
            <a:gdLst>
              <a:gd name="T0" fmla="*/ 0 w 1"/>
              <a:gd name="T1" fmla="*/ 2147483647 h 4"/>
              <a:gd name="T2" fmla="*/ 0 w 1"/>
              <a:gd name="T3" fmla="*/ 2147483647 h 4"/>
              <a:gd name="T4" fmla="*/ 0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0 w 1"/>
              <a:gd name="T11" fmla="*/ 2147483647 h 4"/>
              <a:gd name="T12" fmla="*/ 0 w 1"/>
              <a:gd name="T13" fmla="*/ 2147483647 h 4"/>
              <a:gd name="T14" fmla="*/ 0 w 1"/>
              <a:gd name="T15" fmla="*/ 2147483647 h 4"/>
              <a:gd name="T16" fmla="*/ 0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4"/>
              <a:gd name="T29" fmla="*/ 0 w 1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1" name="Freeform 428"/>
          <p:cNvSpPr>
            <a:spLocks/>
          </p:cNvSpPr>
          <p:nvPr/>
        </p:nvSpPr>
        <p:spPr bwMode="auto">
          <a:xfrm>
            <a:off x="2608263" y="2519363"/>
            <a:ext cx="3175" cy="6350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8"/>
              <a:gd name="T29" fmla="*/ 5 w 5"/>
              <a:gd name="T30" fmla="*/ 8 h 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2" name="Freeform 429"/>
          <p:cNvSpPr>
            <a:spLocks/>
          </p:cNvSpPr>
          <p:nvPr/>
        </p:nvSpPr>
        <p:spPr bwMode="auto">
          <a:xfrm>
            <a:off x="2257425" y="2101850"/>
            <a:ext cx="14288" cy="14288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"/>
              <a:gd name="T52" fmla="*/ 0 h 15"/>
              <a:gd name="T53" fmla="*/ 14 w 14"/>
              <a:gd name="T54" fmla="*/ 15 h 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3" name="Freeform 430"/>
          <p:cNvSpPr>
            <a:spLocks/>
          </p:cNvSpPr>
          <p:nvPr/>
        </p:nvSpPr>
        <p:spPr bwMode="auto">
          <a:xfrm>
            <a:off x="2444750" y="2570163"/>
            <a:ext cx="144463" cy="120650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35"/>
              <a:gd name="T124" fmla="*/ 0 h 119"/>
              <a:gd name="T125" fmla="*/ 135 w 135"/>
              <a:gd name="T126" fmla="*/ 119 h 1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4" name="Freeform 431"/>
          <p:cNvSpPr>
            <a:spLocks/>
          </p:cNvSpPr>
          <p:nvPr/>
        </p:nvSpPr>
        <p:spPr bwMode="auto">
          <a:xfrm>
            <a:off x="2328863" y="2208213"/>
            <a:ext cx="598487" cy="400050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56"/>
              <a:gd name="T190" fmla="*/ 0 h 395"/>
              <a:gd name="T191" fmla="*/ 556 w 556"/>
              <a:gd name="T192" fmla="*/ 395 h 3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5" name="Freeform 432"/>
          <p:cNvSpPr>
            <a:spLocks/>
          </p:cNvSpPr>
          <p:nvPr/>
        </p:nvSpPr>
        <p:spPr bwMode="auto">
          <a:xfrm>
            <a:off x="1811338" y="2141538"/>
            <a:ext cx="158750" cy="14605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8"/>
              <a:gd name="T97" fmla="*/ 0 h 146"/>
              <a:gd name="T98" fmla="*/ 148 w 148"/>
              <a:gd name="T99" fmla="*/ 146 h 1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6" name="Freeform 433"/>
          <p:cNvSpPr>
            <a:spLocks/>
          </p:cNvSpPr>
          <p:nvPr/>
        </p:nvSpPr>
        <p:spPr bwMode="auto">
          <a:xfrm>
            <a:off x="1979613" y="2087563"/>
            <a:ext cx="144462" cy="93662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33"/>
              <a:gd name="T157" fmla="*/ 0 h 91"/>
              <a:gd name="T158" fmla="*/ 133 w 133"/>
              <a:gd name="T159" fmla="*/ 91 h 9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7" name="Freeform 434"/>
          <p:cNvSpPr>
            <a:spLocks/>
          </p:cNvSpPr>
          <p:nvPr/>
        </p:nvSpPr>
        <p:spPr bwMode="auto">
          <a:xfrm>
            <a:off x="1919288" y="2038350"/>
            <a:ext cx="109537" cy="61913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2"/>
              <a:gd name="T148" fmla="*/ 0 h 60"/>
              <a:gd name="T149" fmla="*/ 102 w 102"/>
              <a:gd name="T150" fmla="*/ 60 h 6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8" name="Freeform 435"/>
          <p:cNvSpPr>
            <a:spLocks/>
          </p:cNvSpPr>
          <p:nvPr/>
        </p:nvSpPr>
        <p:spPr bwMode="auto">
          <a:xfrm>
            <a:off x="2135188" y="2100263"/>
            <a:ext cx="92075" cy="80962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6"/>
              <a:gd name="T103" fmla="*/ 0 h 80"/>
              <a:gd name="T104" fmla="*/ 86 w 86"/>
              <a:gd name="T105" fmla="*/ 80 h 8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69" name="Freeform 436"/>
          <p:cNvSpPr>
            <a:spLocks/>
          </p:cNvSpPr>
          <p:nvPr/>
        </p:nvSpPr>
        <p:spPr bwMode="auto">
          <a:xfrm>
            <a:off x="2228850" y="2149475"/>
            <a:ext cx="36513" cy="460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4"/>
              <a:gd name="T88" fmla="*/ 0 h 46"/>
              <a:gd name="T89" fmla="*/ 34 w 34"/>
              <a:gd name="T90" fmla="*/ 46 h 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0" name="Freeform 437"/>
          <p:cNvSpPr>
            <a:spLocks/>
          </p:cNvSpPr>
          <p:nvPr/>
        </p:nvSpPr>
        <p:spPr bwMode="auto">
          <a:xfrm>
            <a:off x="2219325" y="2085975"/>
            <a:ext cx="215900" cy="1031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"/>
              <a:gd name="T133" fmla="*/ 0 h 100"/>
              <a:gd name="T134" fmla="*/ 202 w 202"/>
              <a:gd name="T135" fmla="*/ 100 h 10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1" name="Freeform 438"/>
          <p:cNvSpPr>
            <a:spLocks/>
          </p:cNvSpPr>
          <p:nvPr/>
        </p:nvSpPr>
        <p:spPr bwMode="auto">
          <a:xfrm>
            <a:off x="2049463" y="2020888"/>
            <a:ext cx="44450" cy="38100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7"/>
              <a:gd name="T77" fmla="*/ 40 w 40"/>
              <a:gd name="T78" fmla="*/ 37 h 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2" name="Freeform 439"/>
          <p:cNvSpPr>
            <a:spLocks/>
          </p:cNvSpPr>
          <p:nvPr/>
        </p:nvSpPr>
        <p:spPr bwMode="auto">
          <a:xfrm flipV="1">
            <a:off x="2219325" y="1779588"/>
            <a:ext cx="215900" cy="323850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319"/>
              <a:gd name="T170" fmla="*/ 201 w 201"/>
              <a:gd name="T171" fmla="*/ 319 h 3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3" name="Freeform 440"/>
          <p:cNvSpPr>
            <a:spLocks/>
          </p:cNvSpPr>
          <p:nvPr/>
        </p:nvSpPr>
        <p:spPr bwMode="auto">
          <a:xfrm>
            <a:off x="2224088" y="2047875"/>
            <a:ext cx="36512" cy="17463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4"/>
              <a:gd name="T52" fmla="*/ 0 h 18"/>
              <a:gd name="T53" fmla="*/ 34 w 34"/>
              <a:gd name="T54" fmla="*/ 18 h 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4" name="Freeform 441"/>
          <p:cNvSpPr>
            <a:spLocks/>
          </p:cNvSpPr>
          <p:nvPr/>
        </p:nvSpPr>
        <p:spPr bwMode="auto">
          <a:xfrm>
            <a:off x="2205038" y="2001838"/>
            <a:ext cx="33337" cy="47625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46"/>
              <a:gd name="T77" fmla="*/ 34 w 34"/>
              <a:gd name="T78" fmla="*/ 46 h 4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5" name="Freeform 442"/>
          <p:cNvSpPr>
            <a:spLocks/>
          </p:cNvSpPr>
          <p:nvPr/>
        </p:nvSpPr>
        <p:spPr bwMode="auto">
          <a:xfrm>
            <a:off x="2138363" y="1979613"/>
            <a:ext cx="60325" cy="68262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8"/>
              <a:gd name="T112" fmla="*/ 0 h 67"/>
              <a:gd name="T113" fmla="*/ 58 w 58"/>
              <a:gd name="T114" fmla="*/ 67 h 6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76" name="Freeform 443"/>
          <p:cNvSpPr>
            <a:spLocks/>
          </p:cNvSpPr>
          <p:nvPr/>
        </p:nvSpPr>
        <p:spPr bwMode="auto">
          <a:xfrm>
            <a:off x="1895475" y="2227263"/>
            <a:ext cx="269875" cy="234950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49"/>
              <a:gd name="T148" fmla="*/ 0 h 231"/>
              <a:gd name="T149" fmla="*/ 249 w 249"/>
              <a:gd name="T150" fmla="*/ 231 h 23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59" name="Freeform 445"/>
          <p:cNvSpPr>
            <a:spLocks/>
          </p:cNvSpPr>
          <p:nvPr/>
        </p:nvSpPr>
        <p:spPr bwMode="auto">
          <a:xfrm>
            <a:off x="2924175" y="4362450"/>
            <a:ext cx="36513" cy="19050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78" name="Freeform 450"/>
          <p:cNvSpPr>
            <a:spLocks/>
          </p:cNvSpPr>
          <p:nvPr/>
        </p:nvSpPr>
        <p:spPr bwMode="auto">
          <a:xfrm>
            <a:off x="3967163" y="2589213"/>
            <a:ext cx="131762" cy="5080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4"/>
              <a:gd name="T40" fmla="*/ 0 h 54"/>
              <a:gd name="T41" fmla="*/ 114 w 114"/>
              <a:gd name="T42" fmla="*/ 54 h 5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1" name="Freeform 451"/>
          <p:cNvSpPr>
            <a:spLocks/>
          </p:cNvSpPr>
          <p:nvPr/>
        </p:nvSpPr>
        <p:spPr bwMode="auto">
          <a:xfrm>
            <a:off x="7962900" y="4722813"/>
            <a:ext cx="215900" cy="185737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80" name="Freeform 452"/>
          <p:cNvSpPr>
            <a:spLocks/>
          </p:cNvSpPr>
          <p:nvPr/>
        </p:nvSpPr>
        <p:spPr bwMode="auto">
          <a:xfrm>
            <a:off x="8178800" y="4767263"/>
            <a:ext cx="174625" cy="169862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0"/>
              <a:gd name="T52" fmla="*/ 0 h 443"/>
              <a:gd name="T53" fmla="*/ 460 w 460"/>
              <a:gd name="T54" fmla="*/ 443 h 44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4440517" y="2977777"/>
            <a:ext cx="250825" cy="368300"/>
            <a:chOff x="2201" y="1250"/>
            <a:chExt cx="133" cy="193"/>
          </a:xfrm>
          <a:noFill/>
        </p:grpSpPr>
        <p:sp>
          <p:nvSpPr>
            <p:cNvPr id="164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31321 w 24"/>
                <a:gd name="T1" fmla="*/ 168050 h 47"/>
                <a:gd name="T2" fmla="*/ 21408 w 24"/>
                <a:gd name="T3" fmla="*/ 158642 h 47"/>
                <a:gd name="T4" fmla="*/ 52742 w 24"/>
                <a:gd name="T5" fmla="*/ 139046 h 47"/>
                <a:gd name="T6" fmla="*/ 47604 w 24"/>
                <a:gd name="T7" fmla="*/ 120280 h 47"/>
                <a:gd name="T8" fmla="*/ 41596 w 24"/>
                <a:gd name="T9" fmla="*/ 105189 h 47"/>
                <a:gd name="T10" fmla="*/ 16283 w 24"/>
                <a:gd name="T11" fmla="*/ 105189 h 47"/>
                <a:gd name="T12" fmla="*/ 21408 w 24"/>
                <a:gd name="T13" fmla="*/ 77060 h 47"/>
                <a:gd name="T14" fmla="*/ 5138 w 24"/>
                <a:gd name="T15" fmla="*/ 86419 h 47"/>
                <a:gd name="T16" fmla="*/ 0 w 24"/>
                <a:gd name="T17" fmla="*/ 61969 h 47"/>
                <a:gd name="T18" fmla="*/ 0 w 24"/>
                <a:gd name="T19" fmla="*/ 38633 h 47"/>
                <a:gd name="T20" fmla="*/ 5138 w 24"/>
                <a:gd name="T21" fmla="*/ 18766 h 47"/>
                <a:gd name="T22" fmla="*/ 26546 w 24"/>
                <a:gd name="T23" fmla="*/ 0 h 47"/>
                <a:gd name="T24" fmla="*/ 41596 w 24"/>
                <a:gd name="T25" fmla="*/ 4570 h 47"/>
                <a:gd name="T26" fmla="*/ 36458 w 24"/>
                <a:gd name="T27" fmla="*/ 29291 h 47"/>
                <a:gd name="T28" fmla="*/ 67846 w 24"/>
                <a:gd name="T29" fmla="*/ 29291 h 47"/>
                <a:gd name="T30" fmla="*/ 57867 w 24"/>
                <a:gd name="T31" fmla="*/ 52627 h 47"/>
                <a:gd name="T32" fmla="*/ 47604 w 24"/>
                <a:gd name="T33" fmla="*/ 72490 h 47"/>
                <a:gd name="T34" fmla="*/ 67846 w 24"/>
                <a:gd name="T35" fmla="*/ 81631 h 47"/>
                <a:gd name="T36" fmla="*/ 89200 w 24"/>
                <a:gd name="T37" fmla="*/ 115710 h 47"/>
                <a:gd name="T38" fmla="*/ 99183 w 24"/>
                <a:gd name="T39" fmla="*/ 139046 h 47"/>
                <a:gd name="T40" fmla="*/ 99183 w 24"/>
                <a:gd name="T41" fmla="*/ 152959 h 47"/>
                <a:gd name="T42" fmla="*/ 120592 w 24"/>
                <a:gd name="T43" fmla="*/ 152959 h 47"/>
                <a:gd name="T44" fmla="*/ 115450 w 24"/>
                <a:gd name="T45" fmla="*/ 186820 h 47"/>
                <a:gd name="T46" fmla="*/ 125729 w 24"/>
                <a:gd name="T47" fmla="*/ 191386 h 47"/>
                <a:gd name="T48" fmla="*/ 89200 w 24"/>
                <a:gd name="T49" fmla="*/ 206699 h 47"/>
                <a:gd name="T50" fmla="*/ 57867 w 24"/>
                <a:gd name="T51" fmla="*/ 211269 h 47"/>
                <a:gd name="T52" fmla="*/ 41596 w 24"/>
                <a:gd name="T53" fmla="*/ 216107 h 47"/>
                <a:gd name="T54" fmla="*/ 21408 w 24"/>
                <a:gd name="T55" fmla="*/ 216107 h 47"/>
                <a:gd name="T56" fmla="*/ 5138 w 24"/>
                <a:gd name="T57" fmla="*/ 220677 h 47"/>
                <a:gd name="T58" fmla="*/ 26546 w 24"/>
                <a:gd name="T59" fmla="*/ 200728 h 47"/>
                <a:gd name="T60" fmla="*/ 31321 w 24"/>
                <a:gd name="T61" fmla="*/ 182249 h 47"/>
                <a:gd name="T62" fmla="*/ 16283 w 24"/>
                <a:gd name="T63" fmla="*/ 177408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65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26782" name="Freeform 458"/>
          <p:cNvSpPr>
            <a:spLocks/>
          </p:cNvSpPr>
          <p:nvPr/>
        </p:nvSpPr>
        <p:spPr bwMode="auto">
          <a:xfrm>
            <a:off x="5422900" y="3827463"/>
            <a:ext cx="73025" cy="4445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6"/>
              <a:gd name="T46" fmla="*/ 0 h 28"/>
              <a:gd name="T47" fmla="*/ 46 w 46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7" name="Freeform 507"/>
          <p:cNvSpPr>
            <a:spLocks/>
          </p:cNvSpPr>
          <p:nvPr/>
        </p:nvSpPr>
        <p:spPr bwMode="auto">
          <a:xfrm>
            <a:off x="6489700" y="3213100"/>
            <a:ext cx="1508125" cy="1047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84" name="Freeform 260"/>
          <p:cNvSpPr>
            <a:spLocks/>
          </p:cNvSpPr>
          <p:nvPr/>
        </p:nvSpPr>
        <p:spPr bwMode="auto">
          <a:xfrm>
            <a:off x="6534150" y="4781550"/>
            <a:ext cx="57150" cy="68263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54"/>
              <a:gd name="T20" fmla="*/ 42 w 42"/>
              <a:gd name="T21" fmla="*/ 54 h 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85" name="Freeform 261"/>
          <p:cNvSpPr>
            <a:spLocks/>
          </p:cNvSpPr>
          <p:nvPr/>
        </p:nvSpPr>
        <p:spPr bwMode="auto">
          <a:xfrm>
            <a:off x="7353300" y="4260850"/>
            <a:ext cx="53975" cy="53975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42"/>
              <a:gd name="T23" fmla="*/ 42 w 4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0" name="Freeform 262"/>
          <p:cNvSpPr>
            <a:spLocks/>
          </p:cNvSpPr>
          <p:nvPr/>
        </p:nvSpPr>
        <p:spPr bwMode="auto">
          <a:xfrm>
            <a:off x="7643813" y="4127500"/>
            <a:ext cx="31750" cy="93663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1" name="Freeform 263"/>
          <p:cNvSpPr>
            <a:spLocks/>
          </p:cNvSpPr>
          <p:nvPr/>
        </p:nvSpPr>
        <p:spPr bwMode="auto">
          <a:xfrm>
            <a:off x="7878763" y="3884613"/>
            <a:ext cx="46037" cy="69850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2" name="Freeform 264"/>
          <p:cNvSpPr>
            <a:spLocks/>
          </p:cNvSpPr>
          <p:nvPr/>
        </p:nvSpPr>
        <p:spPr bwMode="auto">
          <a:xfrm>
            <a:off x="7934325" y="3525838"/>
            <a:ext cx="344488" cy="374650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3" name="Freeform 265"/>
          <p:cNvSpPr>
            <a:spLocks/>
          </p:cNvSpPr>
          <p:nvPr/>
        </p:nvSpPr>
        <p:spPr bwMode="auto">
          <a:xfrm>
            <a:off x="8177213" y="3181350"/>
            <a:ext cx="61912" cy="306388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4" name="Freeform 272"/>
          <p:cNvSpPr>
            <a:spLocks/>
          </p:cNvSpPr>
          <p:nvPr/>
        </p:nvSpPr>
        <p:spPr bwMode="auto">
          <a:xfrm>
            <a:off x="7626350" y="4306888"/>
            <a:ext cx="141288" cy="195262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5" name="Freeform 273"/>
          <p:cNvSpPr>
            <a:spLocks/>
          </p:cNvSpPr>
          <p:nvPr/>
        </p:nvSpPr>
        <p:spPr bwMode="auto">
          <a:xfrm>
            <a:off x="7683500" y="4533900"/>
            <a:ext cx="115888" cy="92075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92" name="Freeform 333"/>
          <p:cNvSpPr>
            <a:spLocks/>
          </p:cNvSpPr>
          <p:nvPr/>
        </p:nvSpPr>
        <p:spPr bwMode="auto">
          <a:xfrm>
            <a:off x="6840538" y="3260725"/>
            <a:ext cx="777875" cy="390525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301"/>
              <a:gd name="T92" fmla="*/ 595 w 595"/>
              <a:gd name="T93" fmla="*/ 301 h 30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93" name="Line 449"/>
          <p:cNvSpPr>
            <a:spLocks noChangeShapeType="1"/>
          </p:cNvSpPr>
          <p:nvPr/>
        </p:nvSpPr>
        <p:spPr bwMode="auto">
          <a:xfrm>
            <a:off x="7588250" y="4324350"/>
            <a:ext cx="0" cy="0"/>
          </a:xfrm>
          <a:prstGeom prst="line">
            <a:avLst/>
          </a:prstGeom>
          <a:noFill/>
          <a:ln w="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794" name="Freeform 506"/>
          <p:cNvSpPr>
            <a:spLocks/>
          </p:cNvSpPr>
          <p:nvPr/>
        </p:nvSpPr>
        <p:spPr bwMode="auto">
          <a:xfrm>
            <a:off x="7737475" y="3609975"/>
            <a:ext cx="123825" cy="15557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8"/>
              <a:gd name="T100" fmla="*/ 0 h 98"/>
              <a:gd name="T101" fmla="*/ 78 w 78"/>
              <a:gd name="T102" fmla="*/ 98 h 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9" name="Freeform 517"/>
          <p:cNvSpPr>
            <a:spLocks/>
          </p:cNvSpPr>
          <p:nvPr/>
        </p:nvSpPr>
        <p:spPr bwMode="auto">
          <a:xfrm>
            <a:off x="7785100" y="3749675"/>
            <a:ext cx="85725" cy="1047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796" name="Freeform 411"/>
          <p:cNvSpPr>
            <a:spLocks/>
          </p:cNvSpPr>
          <p:nvPr/>
        </p:nvSpPr>
        <p:spPr bwMode="auto">
          <a:xfrm>
            <a:off x="3067050" y="5483225"/>
            <a:ext cx="127000" cy="166688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1" name="Freeform 420"/>
          <p:cNvSpPr>
            <a:spLocks/>
          </p:cNvSpPr>
          <p:nvPr/>
        </p:nvSpPr>
        <p:spPr bwMode="auto">
          <a:xfrm>
            <a:off x="2519363" y="4792663"/>
            <a:ext cx="320675" cy="392112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2" name="Freeform 413"/>
          <p:cNvSpPr>
            <a:spLocks/>
          </p:cNvSpPr>
          <p:nvPr/>
        </p:nvSpPr>
        <p:spPr bwMode="auto">
          <a:xfrm>
            <a:off x="2724150" y="4668838"/>
            <a:ext cx="884238" cy="911225"/>
          </a:xfrm>
          <a:custGeom>
            <a:avLst/>
            <a:gdLst>
              <a:gd name="T0" fmla="*/ 449369 w 10000"/>
              <a:gd name="T1" fmla="*/ 714947 h 10000"/>
              <a:gd name="T2" fmla="*/ 413116 w 10000"/>
              <a:gd name="T3" fmla="*/ 771079 h 10000"/>
              <a:gd name="T4" fmla="*/ 369611 w 10000"/>
              <a:gd name="T5" fmla="*/ 820103 h 10000"/>
              <a:gd name="T6" fmla="*/ 384113 w 10000"/>
              <a:gd name="T7" fmla="*/ 827119 h 10000"/>
              <a:gd name="T8" fmla="*/ 442119 w 10000"/>
              <a:gd name="T9" fmla="*/ 869126 h 10000"/>
              <a:gd name="T10" fmla="*/ 471121 w 10000"/>
              <a:gd name="T11" fmla="*/ 890176 h 10000"/>
              <a:gd name="T12" fmla="*/ 536378 w 10000"/>
              <a:gd name="T13" fmla="*/ 827119 h 10000"/>
              <a:gd name="T14" fmla="*/ 587045 w 10000"/>
              <a:gd name="T15" fmla="*/ 693898 h 10000"/>
              <a:gd name="T16" fmla="*/ 717558 w 10000"/>
              <a:gd name="T17" fmla="*/ 637858 h 10000"/>
              <a:gd name="T18" fmla="*/ 746561 w 10000"/>
              <a:gd name="T19" fmla="*/ 602775 h 10000"/>
              <a:gd name="T20" fmla="*/ 775476 w 10000"/>
              <a:gd name="T21" fmla="*/ 539719 h 10000"/>
              <a:gd name="T22" fmla="*/ 789977 w 10000"/>
              <a:gd name="T23" fmla="*/ 406589 h 10000"/>
              <a:gd name="T24" fmla="*/ 884237 w 10000"/>
              <a:gd name="T25" fmla="*/ 308450 h 10000"/>
              <a:gd name="T26" fmla="*/ 869736 w 10000"/>
              <a:gd name="T27" fmla="*/ 238285 h 10000"/>
              <a:gd name="T28" fmla="*/ 761063 w 10000"/>
              <a:gd name="T29" fmla="*/ 189261 h 10000"/>
              <a:gd name="T30" fmla="*/ 666803 w 10000"/>
              <a:gd name="T31" fmla="*/ 175229 h 10000"/>
              <a:gd name="T32" fmla="*/ 594296 w 10000"/>
              <a:gd name="T33" fmla="*/ 133221 h 10000"/>
              <a:gd name="T34" fmla="*/ 536378 w 10000"/>
              <a:gd name="T35" fmla="*/ 77090 h 10000"/>
              <a:gd name="T36" fmla="*/ 507375 w 10000"/>
              <a:gd name="T37" fmla="*/ 21049 h 10000"/>
              <a:gd name="T38" fmla="*/ 449369 w 10000"/>
              <a:gd name="T39" fmla="*/ 77090 h 10000"/>
              <a:gd name="T40" fmla="*/ 405865 w 10000"/>
              <a:gd name="T41" fmla="*/ 70073 h 10000"/>
              <a:gd name="T42" fmla="*/ 384113 w 10000"/>
              <a:gd name="T43" fmla="*/ 77090 h 10000"/>
              <a:gd name="T44" fmla="*/ 326195 w 10000"/>
              <a:gd name="T45" fmla="*/ 91123 h 10000"/>
              <a:gd name="T46" fmla="*/ 311694 w 10000"/>
              <a:gd name="T47" fmla="*/ 28066 h 10000"/>
              <a:gd name="T48" fmla="*/ 282691 w 10000"/>
              <a:gd name="T49" fmla="*/ 0 h 10000"/>
              <a:gd name="T50" fmla="*/ 253688 w 10000"/>
              <a:gd name="T51" fmla="*/ 28066 h 10000"/>
              <a:gd name="T52" fmla="*/ 217434 w 10000"/>
              <a:gd name="T53" fmla="*/ 63057 h 10000"/>
              <a:gd name="T54" fmla="*/ 159428 w 10000"/>
              <a:gd name="T55" fmla="*/ 105155 h 10000"/>
              <a:gd name="T56" fmla="*/ 79758 w 10000"/>
              <a:gd name="T57" fmla="*/ 98139 h 10000"/>
              <a:gd name="T58" fmla="*/ 72507 w 10000"/>
              <a:gd name="T59" fmla="*/ 210311 h 10000"/>
              <a:gd name="T60" fmla="*/ 50755 w 10000"/>
              <a:gd name="T61" fmla="*/ 217327 h 10000"/>
              <a:gd name="T62" fmla="*/ 0 w 10000"/>
              <a:gd name="T63" fmla="*/ 273368 h 10000"/>
              <a:gd name="T64" fmla="*/ 29003 w 10000"/>
              <a:gd name="T65" fmla="*/ 336424 h 10000"/>
              <a:gd name="T66" fmla="*/ 72507 w 10000"/>
              <a:gd name="T67" fmla="*/ 364490 h 10000"/>
              <a:gd name="T68" fmla="*/ 87009 w 10000"/>
              <a:gd name="T69" fmla="*/ 371506 h 10000"/>
              <a:gd name="T70" fmla="*/ 124766 w 10000"/>
              <a:gd name="T71" fmla="*/ 375516 h 10000"/>
              <a:gd name="T72" fmla="*/ 165264 w 10000"/>
              <a:gd name="T73" fmla="*/ 354102 h 10000"/>
              <a:gd name="T74" fmla="*/ 195682 w 10000"/>
              <a:gd name="T75" fmla="*/ 392556 h 10000"/>
              <a:gd name="T76" fmla="*/ 289941 w 10000"/>
              <a:gd name="T77" fmla="*/ 434563 h 10000"/>
              <a:gd name="T78" fmla="*/ 304443 w 10000"/>
              <a:gd name="T79" fmla="*/ 483678 h 10000"/>
              <a:gd name="T80" fmla="*/ 347859 w 10000"/>
              <a:gd name="T81" fmla="*/ 518669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3" name="Freeform 409"/>
          <p:cNvSpPr>
            <a:spLocks/>
          </p:cNvSpPr>
          <p:nvPr/>
        </p:nvSpPr>
        <p:spPr bwMode="auto">
          <a:xfrm>
            <a:off x="2711450" y="5270500"/>
            <a:ext cx="473075" cy="947738"/>
          </a:xfrm>
          <a:custGeom>
            <a:avLst/>
            <a:gdLst>
              <a:gd name="T0" fmla="*/ 16966267 w 10000"/>
              <a:gd name="T1" fmla="*/ 26491840 h 10001"/>
              <a:gd name="T2" fmla="*/ 17326608 w 10000"/>
              <a:gd name="T3" fmla="*/ 22917709 h 10001"/>
              <a:gd name="T4" fmla="*/ 18049467 w 10000"/>
              <a:gd name="T5" fmla="*/ 20762389 h 10001"/>
              <a:gd name="T6" fmla="*/ 20576161 w 10000"/>
              <a:gd name="T7" fmla="*/ 15751442 h 10001"/>
              <a:gd name="T8" fmla="*/ 21657137 w 10000"/>
              <a:gd name="T9" fmla="*/ 14323533 h 10001"/>
              <a:gd name="T10" fmla="*/ 22379996 w 10000"/>
              <a:gd name="T11" fmla="*/ 10021991 h 10001"/>
              <a:gd name="T12" fmla="*/ 22019654 w 10000"/>
              <a:gd name="T13" fmla="*/ 9312585 h 10001"/>
              <a:gd name="T14" fmla="*/ 20936502 w 10000"/>
              <a:gd name="T15" fmla="*/ 10749402 h 10001"/>
              <a:gd name="T16" fmla="*/ 18770102 w 10000"/>
              <a:gd name="T17" fmla="*/ 12886716 h 10001"/>
              <a:gd name="T18" fmla="*/ 16966267 w 10000"/>
              <a:gd name="T19" fmla="*/ 12177216 h 10001"/>
              <a:gd name="T20" fmla="*/ 17326608 w 10000"/>
              <a:gd name="T21" fmla="*/ 7157265 h 10001"/>
              <a:gd name="T22" fmla="*/ 16243409 w 10000"/>
              <a:gd name="T23" fmla="*/ 5729451 h 10001"/>
              <a:gd name="T24" fmla="*/ 14077009 w 10000"/>
              <a:gd name="T25" fmla="*/ 4301542 h 10001"/>
              <a:gd name="T26" fmla="*/ 12993809 w 10000"/>
              <a:gd name="T27" fmla="*/ 2864726 h 10001"/>
              <a:gd name="T28" fmla="*/ 11912880 w 10000"/>
              <a:gd name="T29" fmla="*/ 0 h 10001"/>
              <a:gd name="T30" fmla="*/ 10467116 w 10000"/>
              <a:gd name="T31" fmla="*/ 727411 h 10001"/>
              <a:gd name="T32" fmla="*/ 10106822 w 10000"/>
              <a:gd name="T33" fmla="*/ 1427909 h 10001"/>
              <a:gd name="T34" fmla="*/ 8302987 w 10000"/>
              <a:gd name="T35" fmla="*/ 727411 h 10001"/>
              <a:gd name="T36" fmla="*/ 7580128 w 10000"/>
              <a:gd name="T37" fmla="*/ 727411 h 10001"/>
              <a:gd name="T38" fmla="*/ 7112351 w 10000"/>
              <a:gd name="T39" fmla="*/ 1176404 h 10001"/>
              <a:gd name="T40" fmla="*/ 7219787 w 10000"/>
              <a:gd name="T41" fmla="*/ 2155225 h 10001"/>
              <a:gd name="T42" fmla="*/ 6859446 w 10000"/>
              <a:gd name="T43" fmla="*/ 5010948 h 10001"/>
              <a:gd name="T44" fmla="*/ 5776293 w 10000"/>
              <a:gd name="T45" fmla="*/ 7157265 h 10001"/>
              <a:gd name="T46" fmla="*/ 5776293 w 10000"/>
              <a:gd name="T47" fmla="*/ 11449899 h 10001"/>
              <a:gd name="T48" fmla="*/ 5053387 w 10000"/>
              <a:gd name="T49" fmla="*/ 14323533 h 10001"/>
              <a:gd name="T50" fmla="*/ 3970235 w 10000"/>
              <a:gd name="T51" fmla="*/ 23627115 h 10001"/>
              <a:gd name="T52" fmla="*/ 4330529 w 10000"/>
              <a:gd name="T53" fmla="*/ 30784380 h 10001"/>
              <a:gd name="T54" fmla="*/ 2166400 w 10000"/>
              <a:gd name="T55" fmla="*/ 40105873 h 10001"/>
              <a:gd name="T56" fmla="*/ 1803835 w 10000"/>
              <a:gd name="T57" fmla="*/ 50127863 h 10001"/>
              <a:gd name="T58" fmla="*/ 1803835 w 10000"/>
              <a:gd name="T59" fmla="*/ 55147909 h 10001"/>
              <a:gd name="T60" fmla="*/ 1443494 w 10000"/>
              <a:gd name="T61" fmla="*/ 60158856 h 10001"/>
              <a:gd name="T62" fmla="*/ 2166400 w 10000"/>
              <a:gd name="T63" fmla="*/ 63032585 h 10001"/>
              <a:gd name="T64" fmla="*/ 1083200 w 10000"/>
              <a:gd name="T65" fmla="*/ 74482389 h 10001"/>
              <a:gd name="T66" fmla="*/ 0 w 10000"/>
              <a:gd name="T67" fmla="*/ 79493432 h 10001"/>
              <a:gd name="T68" fmla="*/ 360341 w 10000"/>
              <a:gd name="T69" fmla="*/ 83076566 h 10001"/>
              <a:gd name="T70" fmla="*/ 1533047 w 10000"/>
              <a:gd name="T71" fmla="*/ 88437763 h 10001"/>
              <a:gd name="T72" fmla="*/ 5315234 w 10000"/>
              <a:gd name="T73" fmla="*/ 89802748 h 10001"/>
              <a:gd name="T74" fmla="*/ 4883317 w 10000"/>
              <a:gd name="T75" fmla="*/ 87854014 h 10001"/>
              <a:gd name="T76" fmla="*/ 5053387 w 10000"/>
              <a:gd name="T77" fmla="*/ 84504380 h 10001"/>
              <a:gd name="T78" fmla="*/ 6044858 w 10000"/>
              <a:gd name="T79" fmla="*/ 81558915 h 10001"/>
              <a:gd name="T80" fmla="*/ 7083257 w 10000"/>
              <a:gd name="T81" fmla="*/ 77086702 h 10001"/>
              <a:gd name="T82" fmla="*/ 8208987 w 10000"/>
              <a:gd name="T83" fmla="*/ 74931477 h 10001"/>
              <a:gd name="T84" fmla="*/ 8663281 w 10000"/>
              <a:gd name="T85" fmla="*/ 70899255 h 10001"/>
              <a:gd name="T86" fmla="*/ 7580128 w 10000"/>
              <a:gd name="T87" fmla="*/ 69471441 h 10001"/>
              <a:gd name="T88" fmla="*/ 6859446 w 10000"/>
              <a:gd name="T89" fmla="*/ 66597713 h 10001"/>
              <a:gd name="T90" fmla="*/ 8457398 w 10000"/>
              <a:gd name="T91" fmla="*/ 65196812 h 10001"/>
              <a:gd name="T92" fmla="*/ 8887092 w 10000"/>
              <a:gd name="T93" fmla="*/ 62574589 h 10001"/>
              <a:gd name="T94" fmla="*/ 9746480 w 10000"/>
              <a:gd name="T95" fmla="*/ 59449451 h 10001"/>
              <a:gd name="T96" fmla="*/ 10697645 w 10000"/>
              <a:gd name="T97" fmla="*/ 58281954 h 10001"/>
              <a:gd name="T98" fmla="*/ 10829680 w 10000"/>
              <a:gd name="T99" fmla="*/ 55147909 h 10001"/>
              <a:gd name="T100" fmla="*/ 12168009 w 10000"/>
              <a:gd name="T101" fmla="*/ 53172262 h 10001"/>
              <a:gd name="T102" fmla="*/ 12031480 w 10000"/>
              <a:gd name="T103" fmla="*/ 51744353 h 10001"/>
              <a:gd name="T104" fmla="*/ 12273174 w 10000"/>
              <a:gd name="T105" fmla="*/ 50127863 h 10001"/>
              <a:gd name="T106" fmla="*/ 12993809 w 10000"/>
              <a:gd name="T107" fmla="*/ 47272140 h 10001"/>
              <a:gd name="T108" fmla="*/ 14743950 w 10000"/>
              <a:gd name="T109" fmla="*/ 47173396 h 10001"/>
              <a:gd name="T110" fmla="*/ 17324338 w 10000"/>
              <a:gd name="T111" fmla="*/ 45305496 h 10001"/>
              <a:gd name="T112" fmla="*/ 18409761 w 10000"/>
              <a:gd name="T113" fmla="*/ 40105873 h 10001"/>
              <a:gd name="T114" fmla="*/ 19130443 w 10000"/>
              <a:gd name="T115" fmla="*/ 36513831 h 10001"/>
              <a:gd name="T116" fmla="*/ 18409761 w 10000"/>
              <a:gd name="T117" fmla="*/ 33658108 h 10001"/>
              <a:gd name="T118" fmla="*/ 17326608 w 10000"/>
              <a:gd name="T119" fmla="*/ 31511791 h 10001"/>
              <a:gd name="T120" fmla="*/ 17290797 w 10000"/>
              <a:gd name="T121" fmla="*/ 31053795 h 10001"/>
              <a:gd name="T122" fmla="*/ 16966267 w 10000"/>
              <a:gd name="T123" fmla="*/ 30083882 h 10001"/>
              <a:gd name="T124" fmla="*/ 16966267 w 10000"/>
              <a:gd name="T125" fmla="*/ 26491840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4" name="Freeform 444"/>
          <p:cNvSpPr>
            <a:spLocks/>
          </p:cNvSpPr>
          <p:nvPr/>
        </p:nvSpPr>
        <p:spPr bwMode="auto">
          <a:xfrm>
            <a:off x="2647950" y="5170488"/>
            <a:ext cx="242888" cy="1179512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1981509999 w 14463"/>
              <a:gd name="T47" fmla="*/ 2147483647 h 11339"/>
              <a:gd name="T48" fmla="*/ 2004313902 w 14463"/>
              <a:gd name="T49" fmla="*/ 2147483647 h 11339"/>
              <a:gd name="T50" fmla="*/ 2084943939 w 14463"/>
              <a:gd name="T51" fmla="*/ 2147483647 h 11339"/>
              <a:gd name="T52" fmla="*/ 2039060011 w 14463"/>
              <a:gd name="T53" fmla="*/ 2147483647 h 11339"/>
              <a:gd name="T54" fmla="*/ 1901151566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1000663624 w 14463"/>
              <a:gd name="T63" fmla="*/ 2147483647 h 11339"/>
              <a:gd name="T64" fmla="*/ 0 w 14463"/>
              <a:gd name="T65" fmla="*/ 2147483647 h 11339"/>
              <a:gd name="T66" fmla="*/ 405041421 w 14463"/>
              <a:gd name="T67" fmla="*/ 2147483647 h 11339"/>
              <a:gd name="T68" fmla="*/ 564400887 w 14463"/>
              <a:gd name="T69" fmla="*/ 2147483647 h 11339"/>
              <a:gd name="T70" fmla="*/ 1260736588 w 14463"/>
              <a:gd name="T71" fmla="*/ 2147483647 h 11339"/>
              <a:gd name="T72" fmla="*/ 719682527 w 14463"/>
              <a:gd name="T73" fmla="*/ 2147483647 h 11339"/>
              <a:gd name="T74" fmla="*/ 1112781475 w 14463"/>
              <a:gd name="T75" fmla="*/ 2147483647 h 11339"/>
              <a:gd name="T76" fmla="*/ 1563706825 w 14463"/>
              <a:gd name="T77" fmla="*/ 2147483647 h 11339"/>
              <a:gd name="T78" fmla="*/ 1651120182 w 14463"/>
              <a:gd name="T79" fmla="*/ 2147483647 h 11339"/>
              <a:gd name="T80" fmla="*/ 21422223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801" name="Freeform 410"/>
          <p:cNvSpPr>
            <a:spLocks/>
          </p:cNvSpPr>
          <p:nvPr/>
        </p:nvSpPr>
        <p:spPr bwMode="auto">
          <a:xfrm>
            <a:off x="2968625" y="5222875"/>
            <a:ext cx="200025" cy="187325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8"/>
              <a:gd name="T61" fmla="*/ 0 h 156"/>
              <a:gd name="T62" fmla="*/ 168 w 168"/>
              <a:gd name="T63" fmla="*/ 156 h 1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02" name="Freeform 412"/>
          <p:cNvSpPr>
            <a:spLocks/>
          </p:cNvSpPr>
          <p:nvPr/>
        </p:nvSpPr>
        <p:spPr bwMode="auto">
          <a:xfrm>
            <a:off x="2814638" y="5014913"/>
            <a:ext cx="266700" cy="2873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141"/>
              <a:gd name="T94" fmla="*/ 0 h 10000"/>
              <a:gd name="T95" fmla="*/ 10141 w 10141"/>
              <a:gd name="T96" fmla="*/ 10000 h 1000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03" name="Freeform 405"/>
          <p:cNvSpPr>
            <a:spLocks/>
          </p:cNvSpPr>
          <p:nvPr/>
        </p:nvSpPr>
        <p:spPr bwMode="auto">
          <a:xfrm>
            <a:off x="2679700" y="4746625"/>
            <a:ext cx="195263" cy="13970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04" name="Freeform 407"/>
          <p:cNvSpPr>
            <a:spLocks/>
          </p:cNvSpPr>
          <p:nvPr/>
        </p:nvSpPr>
        <p:spPr bwMode="auto">
          <a:xfrm>
            <a:off x="3001963" y="4579938"/>
            <a:ext cx="117475" cy="179387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0"/>
              <a:gd name="T55" fmla="*/ 0 h 138"/>
              <a:gd name="T56" fmla="*/ 90 w 90"/>
              <a:gd name="T57" fmla="*/ 138 h 1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05" name="Freeform 408"/>
          <p:cNvSpPr>
            <a:spLocks/>
          </p:cNvSpPr>
          <p:nvPr/>
        </p:nvSpPr>
        <p:spPr bwMode="auto">
          <a:xfrm>
            <a:off x="3184525" y="4643438"/>
            <a:ext cx="76200" cy="93662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"/>
              <a:gd name="T28" fmla="*/ 0 h 72"/>
              <a:gd name="T29" fmla="*/ 60 w 60"/>
              <a:gd name="T30" fmla="*/ 72 h 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06" name="Freeform 417"/>
          <p:cNvSpPr>
            <a:spLocks/>
          </p:cNvSpPr>
          <p:nvPr/>
        </p:nvSpPr>
        <p:spPr bwMode="auto">
          <a:xfrm>
            <a:off x="3090863" y="4640263"/>
            <a:ext cx="96837" cy="1095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4"/>
              <a:gd name="T44" fmla="*/ 72 w 72"/>
              <a:gd name="T45" fmla="*/ 84 h 8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1" name="Freeform 418"/>
          <p:cNvSpPr>
            <a:spLocks/>
          </p:cNvSpPr>
          <p:nvPr/>
        </p:nvSpPr>
        <p:spPr bwMode="auto">
          <a:xfrm>
            <a:off x="2727325" y="4495800"/>
            <a:ext cx="333375" cy="280988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808" name="Freeform 421"/>
          <p:cNvSpPr>
            <a:spLocks/>
          </p:cNvSpPr>
          <p:nvPr/>
        </p:nvSpPr>
        <p:spPr bwMode="auto">
          <a:xfrm>
            <a:off x="2538413" y="4745038"/>
            <a:ext cx="134937" cy="14922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3" name="Freeform 263"/>
          <p:cNvSpPr>
            <a:spLocks/>
          </p:cNvSpPr>
          <p:nvPr/>
        </p:nvSpPr>
        <p:spPr bwMode="auto">
          <a:xfrm>
            <a:off x="4905375" y="3084513"/>
            <a:ext cx="49213" cy="96837"/>
          </a:xfrm>
          <a:custGeom>
            <a:avLst/>
            <a:gdLst>
              <a:gd name="T0" fmla="*/ 80 w 429209"/>
              <a:gd name="T1" fmla="*/ 1219 h 839755"/>
              <a:gd name="T2" fmla="*/ 85 w 429209"/>
              <a:gd name="T3" fmla="*/ 856 h 839755"/>
              <a:gd name="T4" fmla="*/ 0 w 429209"/>
              <a:gd name="T5" fmla="*/ 799 h 839755"/>
              <a:gd name="T6" fmla="*/ 169 w 429209"/>
              <a:gd name="T7" fmla="*/ 200 h 839755"/>
              <a:gd name="T8" fmla="*/ 395 w 429209"/>
              <a:gd name="T9" fmla="*/ 200 h 839755"/>
              <a:gd name="T10" fmla="*/ 592 w 429209"/>
              <a:gd name="T11" fmla="*/ 0 h 839755"/>
              <a:gd name="T12" fmla="*/ 621 w 429209"/>
              <a:gd name="T13" fmla="*/ 399 h 839755"/>
              <a:gd name="T14" fmla="*/ 649 w 429209"/>
              <a:gd name="T15" fmla="*/ 628 h 839755"/>
              <a:gd name="T16" fmla="*/ 339 w 429209"/>
              <a:gd name="T17" fmla="*/ 970 h 839755"/>
              <a:gd name="T18" fmla="*/ 339 w 429209"/>
              <a:gd name="T19" fmla="*/ 1284 h 839755"/>
              <a:gd name="T20" fmla="*/ 169 w 429209"/>
              <a:gd name="T21" fmla="*/ 1198 h 839755"/>
              <a:gd name="T22" fmla="*/ 80 w 429209"/>
              <a:gd name="T23" fmla="*/ 1219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810" name="Freeform 295"/>
          <p:cNvSpPr>
            <a:spLocks/>
          </p:cNvSpPr>
          <p:nvPr/>
        </p:nvSpPr>
        <p:spPr bwMode="auto">
          <a:xfrm>
            <a:off x="6167438" y="3770313"/>
            <a:ext cx="438150" cy="417512"/>
          </a:xfrm>
          <a:custGeom>
            <a:avLst/>
            <a:gdLst>
              <a:gd name="T0" fmla="*/ 2147483647 w 10944"/>
              <a:gd name="T1" fmla="*/ 2147483647 h 10652"/>
              <a:gd name="T2" fmla="*/ 2147483647 w 10944"/>
              <a:gd name="T3" fmla="*/ 2147483647 h 10652"/>
              <a:gd name="T4" fmla="*/ 2147483647 w 10944"/>
              <a:gd name="T5" fmla="*/ 2147483647 h 10652"/>
              <a:gd name="T6" fmla="*/ 2147483647 w 10944"/>
              <a:gd name="T7" fmla="*/ 2147483647 h 10652"/>
              <a:gd name="T8" fmla="*/ 2147483647 w 10944"/>
              <a:gd name="T9" fmla="*/ 2147483647 h 10652"/>
              <a:gd name="T10" fmla="*/ 2147483647 w 10944"/>
              <a:gd name="T11" fmla="*/ 2147483647 h 10652"/>
              <a:gd name="T12" fmla="*/ 2147483647 w 10944"/>
              <a:gd name="T13" fmla="*/ 2147483647 h 10652"/>
              <a:gd name="T14" fmla="*/ 2147483647 w 10944"/>
              <a:gd name="T15" fmla="*/ 2147483647 h 10652"/>
              <a:gd name="T16" fmla="*/ 2147483647 w 10944"/>
              <a:gd name="T17" fmla="*/ 2147483647 h 10652"/>
              <a:gd name="T18" fmla="*/ 2147483647 w 10944"/>
              <a:gd name="T19" fmla="*/ 2147483647 h 10652"/>
              <a:gd name="T20" fmla="*/ 2147483647 w 10944"/>
              <a:gd name="T21" fmla="*/ 2147483647 h 10652"/>
              <a:gd name="T22" fmla="*/ 2147483647 w 10944"/>
              <a:gd name="T23" fmla="*/ 2147483647 h 10652"/>
              <a:gd name="T24" fmla="*/ 2147483647 w 10944"/>
              <a:gd name="T25" fmla="*/ 2147483647 h 10652"/>
              <a:gd name="T26" fmla="*/ 2147483647 w 10944"/>
              <a:gd name="T27" fmla="*/ 2147483647 h 10652"/>
              <a:gd name="T28" fmla="*/ 2147483647 w 10944"/>
              <a:gd name="T29" fmla="*/ 2147483647 h 10652"/>
              <a:gd name="T30" fmla="*/ 2147483647 w 10944"/>
              <a:gd name="T31" fmla="*/ 2147483647 h 10652"/>
              <a:gd name="T32" fmla="*/ 2147483647 w 10944"/>
              <a:gd name="T33" fmla="*/ 2147483647 h 10652"/>
              <a:gd name="T34" fmla="*/ 2147483647 w 10944"/>
              <a:gd name="T35" fmla="*/ 2147483647 h 10652"/>
              <a:gd name="T36" fmla="*/ 2147483647 w 10944"/>
              <a:gd name="T37" fmla="*/ 2147483647 h 10652"/>
              <a:gd name="T38" fmla="*/ 2147483647 w 10944"/>
              <a:gd name="T39" fmla="*/ 2147483647 h 10652"/>
              <a:gd name="T40" fmla="*/ 2147483647 w 10944"/>
              <a:gd name="T41" fmla="*/ 2147483647 h 10652"/>
              <a:gd name="T42" fmla="*/ 2147483647 w 10944"/>
              <a:gd name="T43" fmla="*/ 2147483647 h 10652"/>
              <a:gd name="T44" fmla="*/ 2147483647 w 10944"/>
              <a:gd name="T45" fmla="*/ 2147483647 h 10652"/>
              <a:gd name="T46" fmla="*/ 2147483647 w 10944"/>
              <a:gd name="T47" fmla="*/ 2147483647 h 10652"/>
              <a:gd name="T48" fmla="*/ 2147483647 w 10944"/>
              <a:gd name="T49" fmla="*/ 2147483647 h 10652"/>
              <a:gd name="T50" fmla="*/ 2147483647 w 10944"/>
              <a:gd name="T51" fmla="*/ 2147483647 h 10652"/>
              <a:gd name="T52" fmla="*/ 2147483647 w 10944"/>
              <a:gd name="T53" fmla="*/ 2147483647 h 10652"/>
              <a:gd name="T54" fmla="*/ 2147483647 w 10944"/>
              <a:gd name="T55" fmla="*/ 2147483647 h 10652"/>
              <a:gd name="T56" fmla="*/ 2147483647 w 10944"/>
              <a:gd name="T57" fmla="*/ 2147483647 h 10652"/>
              <a:gd name="T58" fmla="*/ 2147483647 w 10944"/>
              <a:gd name="T59" fmla="*/ 2147483647 h 10652"/>
              <a:gd name="T60" fmla="*/ 2147483647 w 10944"/>
              <a:gd name="T61" fmla="*/ 2147483647 h 10652"/>
              <a:gd name="T62" fmla="*/ 2147483647 w 10944"/>
              <a:gd name="T63" fmla="*/ 2147483647 h 10652"/>
              <a:gd name="T64" fmla="*/ 2147483647 w 10944"/>
              <a:gd name="T65" fmla="*/ 2147483647 h 10652"/>
              <a:gd name="T66" fmla="*/ 2147483647 w 10944"/>
              <a:gd name="T67" fmla="*/ 2147483647 h 10652"/>
              <a:gd name="T68" fmla="*/ 2147483647 w 10944"/>
              <a:gd name="T69" fmla="*/ 2147483647 h 10652"/>
              <a:gd name="T70" fmla="*/ 2147483647 w 10944"/>
              <a:gd name="T71" fmla="*/ 2147483647 h 10652"/>
              <a:gd name="T72" fmla="*/ 2147483647 w 10944"/>
              <a:gd name="T73" fmla="*/ 2147483647 h 10652"/>
              <a:gd name="T74" fmla="*/ 2147483647 w 10944"/>
              <a:gd name="T75" fmla="*/ 2147483647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944"/>
              <a:gd name="T115" fmla="*/ 0 h 10652"/>
              <a:gd name="T116" fmla="*/ 10944 w 10944"/>
              <a:gd name="T117" fmla="*/ 10652 h 106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" name="Freeform 296"/>
          <p:cNvSpPr>
            <a:spLocks/>
          </p:cNvSpPr>
          <p:nvPr/>
        </p:nvSpPr>
        <p:spPr bwMode="auto">
          <a:xfrm>
            <a:off x="6411913" y="3775075"/>
            <a:ext cx="730250" cy="890588"/>
          </a:xfrm>
          <a:custGeom>
            <a:avLst/>
            <a:gdLst/>
            <a:ahLst/>
            <a:cxnLst/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812" name="Freeform 297"/>
          <p:cNvSpPr>
            <a:spLocks/>
          </p:cNvSpPr>
          <p:nvPr/>
        </p:nvSpPr>
        <p:spPr bwMode="auto">
          <a:xfrm>
            <a:off x="6149975" y="3743325"/>
            <a:ext cx="354013" cy="274638"/>
          </a:xfrm>
          <a:custGeom>
            <a:avLst/>
            <a:gdLst>
              <a:gd name="T0" fmla="*/ 2147483647 w 10348"/>
              <a:gd name="T1" fmla="*/ 2147483647 h 11017"/>
              <a:gd name="T2" fmla="*/ 2147483647 w 10348"/>
              <a:gd name="T3" fmla="*/ 2147483647 h 11017"/>
              <a:gd name="T4" fmla="*/ 2147483647 w 10348"/>
              <a:gd name="T5" fmla="*/ 2147483647 h 11017"/>
              <a:gd name="T6" fmla="*/ 2147483647 w 10348"/>
              <a:gd name="T7" fmla="*/ 2147483647 h 11017"/>
              <a:gd name="T8" fmla="*/ 2147483647 w 10348"/>
              <a:gd name="T9" fmla="*/ 0 h 11017"/>
              <a:gd name="T10" fmla="*/ 2147483647 w 10348"/>
              <a:gd name="T11" fmla="*/ 2147483647 h 11017"/>
              <a:gd name="T12" fmla="*/ 2147483647 w 10348"/>
              <a:gd name="T13" fmla="*/ 2147483647 h 11017"/>
              <a:gd name="T14" fmla="*/ 2147483647 w 10348"/>
              <a:gd name="T15" fmla="*/ 2147483647 h 11017"/>
              <a:gd name="T16" fmla="*/ 2147483647 w 10348"/>
              <a:gd name="T17" fmla="*/ 2147483647 h 11017"/>
              <a:gd name="T18" fmla="*/ 2147483647 w 10348"/>
              <a:gd name="T19" fmla="*/ 2147483647 h 11017"/>
              <a:gd name="T20" fmla="*/ 2147483647 w 10348"/>
              <a:gd name="T21" fmla="*/ 2147483647 h 11017"/>
              <a:gd name="T22" fmla="*/ 2147483647 w 10348"/>
              <a:gd name="T23" fmla="*/ 2147483647 h 11017"/>
              <a:gd name="T24" fmla="*/ 2147483647 w 10348"/>
              <a:gd name="T25" fmla="*/ 2147483647 h 11017"/>
              <a:gd name="T26" fmla="*/ 2147483647 w 10348"/>
              <a:gd name="T27" fmla="*/ 2147483647 h 11017"/>
              <a:gd name="T28" fmla="*/ 2147483647 w 10348"/>
              <a:gd name="T29" fmla="*/ 2147483647 h 11017"/>
              <a:gd name="T30" fmla="*/ 2147483647 w 10348"/>
              <a:gd name="T31" fmla="*/ 2147483647 h 11017"/>
              <a:gd name="T32" fmla="*/ 2147483647 w 10348"/>
              <a:gd name="T33" fmla="*/ 2147483647 h 11017"/>
              <a:gd name="T34" fmla="*/ 2147483647 w 10348"/>
              <a:gd name="T35" fmla="*/ 2147483647 h 11017"/>
              <a:gd name="T36" fmla="*/ 0 w 10348"/>
              <a:gd name="T37" fmla="*/ 2147483647 h 11017"/>
              <a:gd name="T38" fmla="*/ 2147483647 w 10348"/>
              <a:gd name="T39" fmla="*/ 2147483647 h 11017"/>
              <a:gd name="T40" fmla="*/ 2147483647 w 10348"/>
              <a:gd name="T41" fmla="*/ 2147483647 h 11017"/>
              <a:gd name="T42" fmla="*/ 2147483647 w 10348"/>
              <a:gd name="T43" fmla="*/ 2147483647 h 11017"/>
              <a:gd name="T44" fmla="*/ 2147483647 w 10348"/>
              <a:gd name="T45" fmla="*/ 2147483647 h 11017"/>
              <a:gd name="T46" fmla="*/ 2147483647 w 10348"/>
              <a:gd name="T47" fmla="*/ 2147483647 h 11017"/>
              <a:gd name="T48" fmla="*/ 2147483647 w 10348"/>
              <a:gd name="T49" fmla="*/ 2147483647 h 11017"/>
              <a:gd name="T50" fmla="*/ 2147483647 w 10348"/>
              <a:gd name="T51" fmla="*/ 2147483647 h 11017"/>
              <a:gd name="T52" fmla="*/ 2147483647 w 10348"/>
              <a:gd name="T53" fmla="*/ 2147483647 h 11017"/>
              <a:gd name="T54" fmla="*/ 2147483647 w 10348"/>
              <a:gd name="T55" fmla="*/ 2147483647 h 11017"/>
              <a:gd name="T56" fmla="*/ 2147483647 w 10348"/>
              <a:gd name="T57" fmla="*/ 2147483647 h 11017"/>
              <a:gd name="T58" fmla="*/ 2147483647 w 10348"/>
              <a:gd name="T59" fmla="*/ 2147483647 h 11017"/>
              <a:gd name="T60" fmla="*/ 2147483647 w 10348"/>
              <a:gd name="T61" fmla="*/ 2147483647 h 11017"/>
              <a:gd name="T62" fmla="*/ 2147483647 w 10348"/>
              <a:gd name="T63" fmla="*/ 2147483647 h 11017"/>
              <a:gd name="T64" fmla="*/ 2147483647 w 10348"/>
              <a:gd name="T65" fmla="*/ 2147483647 h 11017"/>
              <a:gd name="T66" fmla="*/ 2147483647 w 10348"/>
              <a:gd name="T67" fmla="*/ 2147483647 h 11017"/>
              <a:gd name="T68" fmla="*/ 2147483647 w 10348"/>
              <a:gd name="T69" fmla="*/ 2147483647 h 11017"/>
              <a:gd name="T70" fmla="*/ 2147483647 w 10348"/>
              <a:gd name="T71" fmla="*/ 2147483647 h 11017"/>
              <a:gd name="T72" fmla="*/ 2147483647 w 10348"/>
              <a:gd name="T73" fmla="*/ 2147483647 h 11017"/>
              <a:gd name="T74" fmla="*/ 2147483647 w 10348"/>
              <a:gd name="T75" fmla="*/ 2147483647 h 11017"/>
              <a:gd name="T76" fmla="*/ 2147483647 w 10348"/>
              <a:gd name="T77" fmla="*/ 2147483647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48"/>
              <a:gd name="T118" fmla="*/ 0 h 11017"/>
              <a:gd name="T119" fmla="*/ 10348 w 10348"/>
              <a:gd name="T120" fmla="*/ 11017 h 110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13" name="Freeform 298"/>
          <p:cNvSpPr>
            <a:spLocks/>
          </p:cNvSpPr>
          <p:nvPr/>
        </p:nvSpPr>
        <p:spPr bwMode="auto">
          <a:xfrm>
            <a:off x="6945313" y="4152900"/>
            <a:ext cx="112712" cy="138113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0"/>
              <a:gd name="T46" fmla="*/ 0 h 78"/>
              <a:gd name="T47" fmla="*/ 90 w 90"/>
              <a:gd name="T48" fmla="*/ 78 h 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14" name="Freeform 331"/>
          <p:cNvSpPr>
            <a:spLocks/>
          </p:cNvSpPr>
          <p:nvPr/>
        </p:nvSpPr>
        <p:spPr bwMode="auto">
          <a:xfrm>
            <a:off x="6702425" y="3970338"/>
            <a:ext cx="214313" cy="120650"/>
          </a:xfrm>
          <a:custGeom>
            <a:avLst/>
            <a:gdLst>
              <a:gd name="T0" fmla="*/ 2147483647 w 10000"/>
              <a:gd name="T1" fmla="*/ 2147483647 h 11631"/>
              <a:gd name="T2" fmla="*/ 2147483647 w 10000"/>
              <a:gd name="T3" fmla="*/ 2147483647 h 11631"/>
              <a:gd name="T4" fmla="*/ 2147483647 w 10000"/>
              <a:gd name="T5" fmla="*/ 2147483647 h 11631"/>
              <a:gd name="T6" fmla="*/ 2147483647 w 10000"/>
              <a:gd name="T7" fmla="*/ 0 h 11631"/>
              <a:gd name="T8" fmla="*/ 0 w 10000"/>
              <a:gd name="T9" fmla="*/ 2147483647 h 11631"/>
              <a:gd name="T10" fmla="*/ 2147483647 w 10000"/>
              <a:gd name="T11" fmla="*/ 2147483647 h 11631"/>
              <a:gd name="T12" fmla="*/ 2147483647 w 10000"/>
              <a:gd name="T13" fmla="*/ 2147483647 h 11631"/>
              <a:gd name="T14" fmla="*/ 2147483647 w 10000"/>
              <a:gd name="T15" fmla="*/ 2147483647 h 11631"/>
              <a:gd name="T16" fmla="*/ 2147483647 w 10000"/>
              <a:gd name="T17" fmla="*/ 2147483647 h 11631"/>
              <a:gd name="T18" fmla="*/ 2147483647 w 10000"/>
              <a:gd name="T19" fmla="*/ 2147483647 h 11631"/>
              <a:gd name="T20" fmla="*/ 2147483647 w 10000"/>
              <a:gd name="T21" fmla="*/ 2147483647 h 11631"/>
              <a:gd name="T22" fmla="*/ 2147483647 w 10000"/>
              <a:gd name="T23" fmla="*/ 2147483647 h 11631"/>
              <a:gd name="T24" fmla="*/ 2147483647 w 10000"/>
              <a:gd name="T25" fmla="*/ 2147483647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000"/>
              <a:gd name="T40" fmla="*/ 0 h 11631"/>
              <a:gd name="T41" fmla="*/ 10000 w 10000"/>
              <a:gd name="T42" fmla="*/ 11631 h 11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15" name="Freeform 447"/>
          <p:cNvSpPr>
            <a:spLocks/>
          </p:cNvSpPr>
          <p:nvPr/>
        </p:nvSpPr>
        <p:spPr bwMode="auto">
          <a:xfrm>
            <a:off x="7050088" y="4106863"/>
            <a:ext cx="269875" cy="488950"/>
          </a:xfrm>
          <a:custGeom>
            <a:avLst/>
            <a:gdLst>
              <a:gd name="T0" fmla="*/ 2147483647 w 12864"/>
              <a:gd name="T1" fmla="*/ 0 h 10000"/>
              <a:gd name="T2" fmla="*/ 2147483647 w 12864"/>
              <a:gd name="T3" fmla="*/ 2147483647 h 10000"/>
              <a:gd name="T4" fmla="*/ 2147483647 w 12864"/>
              <a:gd name="T5" fmla="*/ 2147483647 h 10000"/>
              <a:gd name="T6" fmla="*/ 2147483647 w 12864"/>
              <a:gd name="T7" fmla="*/ 2147483647 h 10000"/>
              <a:gd name="T8" fmla="*/ 2147483647 w 12864"/>
              <a:gd name="T9" fmla="*/ 2147483647 h 10000"/>
              <a:gd name="T10" fmla="*/ 2147483647 w 12864"/>
              <a:gd name="T11" fmla="*/ 2147483647 h 10000"/>
              <a:gd name="T12" fmla="*/ 0 w 12864"/>
              <a:gd name="T13" fmla="*/ 2147483647 h 10000"/>
              <a:gd name="T14" fmla="*/ 2147483647 w 12864"/>
              <a:gd name="T15" fmla="*/ 2147483647 h 10000"/>
              <a:gd name="T16" fmla="*/ 2147483647 w 12864"/>
              <a:gd name="T17" fmla="*/ 2147483647 h 10000"/>
              <a:gd name="T18" fmla="*/ 2147483647 w 12864"/>
              <a:gd name="T19" fmla="*/ 2147483647 h 10000"/>
              <a:gd name="T20" fmla="*/ 2147483647 w 12864"/>
              <a:gd name="T21" fmla="*/ 2147483647 h 10000"/>
              <a:gd name="T22" fmla="*/ 2147483647 w 12864"/>
              <a:gd name="T23" fmla="*/ 2147483647 h 10000"/>
              <a:gd name="T24" fmla="*/ 2147483647 w 12864"/>
              <a:gd name="T25" fmla="*/ 2147483647 h 10000"/>
              <a:gd name="T26" fmla="*/ 2147483647 w 12864"/>
              <a:gd name="T27" fmla="*/ 2147483647 h 10000"/>
              <a:gd name="T28" fmla="*/ 2147483647 w 12864"/>
              <a:gd name="T29" fmla="*/ 2147483647 h 10000"/>
              <a:gd name="T30" fmla="*/ 2147483647 w 12864"/>
              <a:gd name="T31" fmla="*/ 2147483647 h 10000"/>
              <a:gd name="T32" fmla="*/ 2147483647 w 12864"/>
              <a:gd name="T33" fmla="*/ 2147483647 h 10000"/>
              <a:gd name="T34" fmla="*/ 2147483647 w 12864"/>
              <a:gd name="T35" fmla="*/ 2147483647 h 10000"/>
              <a:gd name="T36" fmla="*/ 2147483647 w 12864"/>
              <a:gd name="T37" fmla="*/ 2147483647 h 10000"/>
              <a:gd name="T38" fmla="*/ 2147483647 w 12864"/>
              <a:gd name="T39" fmla="*/ 2147483647 h 10000"/>
              <a:gd name="T40" fmla="*/ 2147483647 w 12864"/>
              <a:gd name="T41" fmla="*/ 2147483647 h 10000"/>
              <a:gd name="T42" fmla="*/ 2147483647 w 12864"/>
              <a:gd name="T43" fmla="*/ 2147483647 h 10000"/>
              <a:gd name="T44" fmla="*/ 2147483647 w 12864"/>
              <a:gd name="T45" fmla="*/ 2147483647 h 10000"/>
              <a:gd name="T46" fmla="*/ 2147483647 w 12864"/>
              <a:gd name="T47" fmla="*/ 2147483647 h 10000"/>
              <a:gd name="T48" fmla="*/ 2147483647 w 12864"/>
              <a:gd name="T49" fmla="*/ 2147483647 h 10000"/>
              <a:gd name="T50" fmla="*/ 2147483647 w 12864"/>
              <a:gd name="T51" fmla="*/ 2147483647 h 10000"/>
              <a:gd name="T52" fmla="*/ 2147483647 w 12864"/>
              <a:gd name="T53" fmla="*/ 2147483647 h 10000"/>
              <a:gd name="T54" fmla="*/ 2147483647 w 12864"/>
              <a:gd name="T55" fmla="*/ 2147483647 h 10000"/>
              <a:gd name="T56" fmla="*/ 2147483647 w 12864"/>
              <a:gd name="T57" fmla="*/ 2147483647 h 10000"/>
              <a:gd name="T58" fmla="*/ 2147483647 w 12864"/>
              <a:gd name="T59" fmla="*/ 2147483647 h 10000"/>
              <a:gd name="T60" fmla="*/ 2147483647 w 12864"/>
              <a:gd name="T61" fmla="*/ 2147483647 h 10000"/>
              <a:gd name="T62" fmla="*/ 2147483647 w 12864"/>
              <a:gd name="T63" fmla="*/ 2147483647 h 10000"/>
              <a:gd name="T64" fmla="*/ 2147483647 w 12864"/>
              <a:gd name="T65" fmla="*/ 2147483647 h 10000"/>
              <a:gd name="T66" fmla="*/ 2147483647 w 12864"/>
              <a:gd name="T67" fmla="*/ 2147483647 h 10000"/>
              <a:gd name="T68" fmla="*/ 2147483647 w 12864"/>
              <a:gd name="T69" fmla="*/ 2147483647 h 10000"/>
              <a:gd name="T70" fmla="*/ 2147483647 w 12864"/>
              <a:gd name="T71" fmla="*/ 2147483647 h 10000"/>
              <a:gd name="T72" fmla="*/ 2147483647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64"/>
              <a:gd name="T112" fmla="*/ 0 h 10000"/>
              <a:gd name="T113" fmla="*/ 12864 w 12864"/>
              <a:gd name="T114" fmla="*/ 10000 h 1000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16" name="Freeform 241"/>
          <p:cNvSpPr>
            <a:spLocks/>
          </p:cNvSpPr>
          <p:nvPr/>
        </p:nvSpPr>
        <p:spPr bwMode="auto">
          <a:xfrm>
            <a:off x="6937375" y="4040188"/>
            <a:ext cx="88900" cy="49212"/>
          </a:xfrm>
          <a:custGeom>
            <a:avLst/>
            <a:gdLst>
              <a:gd name="T0" fmla="*/ 0 w 348468"/>
              <a:gd name="T1" fmla="*/ 0 h 191264"/>
              <a:gd name="T2" fmla="*/ 0 w 348468"/>
              <a:gd name="T3" fmla="*/ 0 h 191264"/>
              <a:gd name="T4" fmla="*/ 0 w 348468"/>
              <a:gd name="T5" fmla="*/ 0 h 191264"/>
              <a:gd name="T6" fmla="*/ 0 w 348468"/>
              <a:gd name="T7" fmla="*/ 0 h 191264"/>
              <a:gd name="T8" fmla="*/ 0 w 348468"/>
              <a:gd name="T9" fmla="*/ 0 h 191264"/>
              <a:gd name="T10" fmla="*/ 0 w 348468"/>
              <a:gd name="T11" fmla="*/ 0 h 191264"/>
              <a:gd name="T12" fmla="*/ 0 w 348468"/>
              <a:gd name="T13" fmla="*/ 0 h 191264"/>
              <a:gd name="T14" fmla="*/ 0 w 348468"/>
              <a:gd name="T15" fmla="*/ 0 h 191264"/>
              <a:gd name="T16" fmla="*/ 0 w 348468"/>
              <a:gd name="T17" fmla="*/ 0 h 191264"/>
              <a:gd name="T18" fmla="*/ 0 w 348468"/>
              <a:gd name="T19" fmla="*/ 0 h 191264"/>
              <a:gd name="T20" fmla="*/ 0 w 348468"/>
              <a:gd name="T21" fmla="*/ 0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468"/>
              <a:gd name="T34" fmla="*/ 0 h 191264"/>
              <a:gd name="T35" fmla="*/ 348468 w 348468"/>
              <a:gd name="T36" fmla="*/ 191264 h 19126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1" name="Freeform 448"/>
          <p:cNvSpPr>
            <a:spLocks/>
          </p:cNvSpPr>
          <p:nvPr/>
        </p:nvSpPr>
        <p:spPr bwMode="auto">
          <a:xfrm>
            <a:off x="7234238" y="4689475"/>
            <a:ext cx="128587" cy="147638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2" name="Freeform 330"/>
          <p:cNvSpPr>
            <a:spLocks/>
          </p:cNvSpPr>
          <p:nvPr/>
        </p:nvSpPr>
        <p:spPr bwMode="auto">
          <a:xfrm>
            <a:off x="7312025" y="4225925"/>
            <a:ext cx="200025" cy="392113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3" name="Freeform 446"/>
          <p:cNvSpPr>
            <a:spLocks/>
          </p:cNvSpPr>
          <p:nvPr/>
        </p:nvSpPr>
        <p:spPr bwMode="auto">
          <a:xfrm>
            <a:off x="7183438" y="4291013"/>
            <a:ext cx="222250" cy="400050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6820" name="Freeform 329"/>
          <p:cNvSpPr>
            <a:spLocks/>
          </p:cNvSpPr>
          <p:nvPr/>
        </p:nvSpPr>
        <p:spPr bwMode="auto">
          <a:xfrm>
            <a:off x="7250113" y="4251325"/>
            <a:ext cx="211137" cy="230188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0 h 10000"/>
              <a:gd name="T20" fmla="*/ 2147483647 w 10000"/>
              <a:gd name="T21" fmla="*/ 0 h 10000"/>
              <a:gd name="T22" fmla="*/ 2147483647 w 10000"/>
              <a:gd name="T23" fmla="*/ 2147483647 h 10000"/>
              <a:gd name="T24" fmla="*/ 0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000"/>
              <a:gd name="T61" fmla="*/ 0 h 10000"/>
              <a:gd name="T62" fmla="*/ 10000 w 10000"/>
              <a:gd name="T63" fmla="*/ 10000 h 100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6821" name="Freeform 329"/>
          <p:cNvSpPr>
            <a:spLocks/>
          </p:cNvSpPr>
          <p:nvPr/>
        </p:nvSpPr>
        <p:spPr bwMode="auto">
          <a:xfrm>
            <a:off x="7313613" y="4465638"/>
            <a:ext cx="147637" cy="117475"/>
          </a:xfrm>
          <a:custGeom>
            <a:avLst/>
            <a:gdLst>
              <a:gd name="T0" fmla="*/ 2147483647 w 10000"/>
              <a:gd name="T1" fmla="*/ 2147483647 h 6448"/>
              <a:gd name="T2" fmla="*/ 2147483647 w 10000"/>
              <a:gd name="T3" fmla="*/ 2147483647 h 6448"/>
              <a:gd name="T4" fmla="*/ 2147483647 w 10000"/>
              <a:gd name="T5" fmla="*/ 0 h 6448"/>
              <a:gd name="T6" fmla="*/ 2147483647 w 10000"/>
              <a:gd name="T7" fmla="*/ 2147483647 h 6448"/>
              <a:gd name="T8" fmla="*/ 0 w 10000"/>
              <a:gd name="T9" fmla="*/ 2147483647 h 6448"/>
              <a:gd name="T10" fmla="*/ 0 w 10000"/>
              <a:gd name="T11" fmla="*/ 2147483647 h 6448"/>
              <a:gd name="T12" fmla="*/ 2147483647 w 10000"/>
              <a:gd name="T13" fmla="*/ 2147483647 h 6448"/>
              <a:gd name="T14" fmla="*/ 2147483647 w 10000"/>
              <a:gd name="T15" fmla="*/ 2147483647 h 6448"/>
              <a:gd name="T16" fmla="*/ 2147483647 w 10000"/>
              <a:gd name="T17" fmla="*/ 2147483647 h 6448"/>
              <a:gd name="T18" fmla="*/ 2147483647 w 10000"/>
              <a:gd name="T19" fmla="*/ 2147483647 h 6448"/>
              <a:gd name="T20" fmla="*/ 2147483647 w 10000"/>
              <a:gd name="T21" fmla="*/ 2147483647 h 6448"/>
              <a:gd name="T22" fmla="*/ 2147483647 w 10000"/>
              <a:gd name="T23" fmla="*/ 2147483647 h 6448"/>
              <a:gd name="T24" fmla="*/ 2147483647 w 10000"/>
              <a:gd name="T25" fmla="*/ 2147483647 h 6448"/>
              <a:gd name="T26" fmla="*/ 2147483647 w 10000"/>
              <a:gd name="T27" fmla="*/ 2147483647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00"/>
              <a:gd name="T43" fmla="*/ 0 h 6448"/>
              <a:gd name="T44" fmla="*/ 10000 w 10000"/>
              <a:gd name="T45" fmla="*/ 6448 h 644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4" name="TextBox 203"/>
          <p:cNvSpPr txBox="1">
            <a:spLocks noChangeArrowheads="1"/>
          </p:cNvSpPr>
          <p:nvPr/>
        </p:nvSpPr>
        <p:spPr bwMode="auto">
          <a:xfrm>
            <a:off x="4743448" y="1657350"/>
            <a:ext cx="3716339" cy="2893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st="1524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/>
          </a:extLst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1200" b="1" dirty="0">
                <a:solidFill>
                  <a:srgbClr val="2E3030"/>
                </a:solidFill>
              </a:rPr>
              <a:t>Presence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Global Headquarters </a:t>
            </a:r>
            <a:r>
              <a:rPr lang="en-US" sz="1200" dirty="0" smtClean="0">
                <a:solidFill>
                  <a:srgbClr val="2E3030"/>
                </a:solidFill>
              </a:rPr>
              <a:t>in </a:t>
            </a:r>
            <a:r>
              <a:rPr lang="en-US" sz="1200" dirty="0">
                <a:solidFill>
                  <a:srgbClr val="2E3030"/>
                </a:solidFill>
              </a:rPr>
              <a:t>Los </a:t>
            </a:r>
            <a:r>
              <a:rPr lang="en-US" sz="1200" dirty="0" smtClean="0">
                <a:solidFill>
                  <a:srgbClr val="2E3030"/>
                </a:solidFill>
              </a:rPr>
              <a:t>Angeles</a:t>
            </a:r>
            <a:endParaRPr lang="en-US" sz="1200" dirty="0">
              <a:solidFill>
                <a:srgbClr val="2E3030"/>
              </a:solidFill>
            </a:endParaRP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Worldwide Sales and Service </a:t>
            </a:r>
            <a:r>
              <a:rPr lang="en-US" sz="1200" dirty="0" smtClean="0">
                <a:solidFill>
                  <a:srgbClr val="2E3030"/>
                </a:solidFill>
              </a:rPr>
              <a:t>Centre in Phoenix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GB" sz="1200" dirty="0" smtClean="0">
                <a:solidFill>
                  <a:srgbClr val="2E3030"/>
                </a:solidFill>
              </a:rPr>
              <a:t>Supply Chain Resource in Phoenix</a:t>
            </a:r>
            <a:endParaRPr lang="en-US" sz="1200" dirty="0">
              <a:solidFill>
                <a:srgbClr val="2E3030"/>
              </a:solidFill>
            </a:endParaRP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47 </a:t>
            </a:r>
            <a:r>
              <a:rPr lang="en-US" sz="1200" dirty="0" smtClean="0">
                <a:solidFill>
                  <a:srgbClr val="2E3030"/>
                </a:solidFill>
              </a:rPr>
              <a:t>US District Offices including 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b="1" dirty="0" smtClean="0">
                <a:solidFill>
                  <a:srgbClr val="2E3030"/>
                </a:solidFill>
              </a:rPr>
              <a:t>2013</a:t>
            </a:r>
            <a:r>
              <a:rPr lang="en-US" sz="1200" b="1" dirty="0">
                <a:solidFill>
                  <a:srgbClr val="2E3030"/>
                </a:solidFill>
              </a:rPr>
              <a:t>: Accommodated over 50,000 guests; 3 million Room Nights</a:t>
            </a:r>
          </a:p>
          <a:p>
            <a:pPr defTabSz="914400">
              <a:buClr>
                <a:schemeClr val="accent5"/>
              </a:buClr>
              <a:defRPr/>
            </a:pPr>
            <a:endParaRPr lang="en-US" sz="1200" dirty="0">
              <a:solidFill>
                <a:srgbClr val="2E3030"/>
              </a:solidFill>
            </a:endParaRPr>
          </a:p>
          <a:p>
            <a:pPr defTabSz="914400"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defRPr/>
            </a:pPr>
            <a:r>
              <a:rPr lang="en-US" sz="1200" b="1" dirty="0">
                <a:solidFill>
                  <a:srgbClr val="2E3030"/>
                </a:solidFill>
              </a:rPr>
              <a:t>Highlights</a:t>
            </a:r>
            <a:endParaRPr lang="en-US" sz="1400" b="1" dirty="0">
              <a:solidFill>
                <a:srgbClr val="2E3030"/>
              </a:solidFill>
            </a:endParaRP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Fulfilled needs in </a:t>
            </a:r>
            <a:r>
              <a:rPr lang="en-US" sz="1200" dirty="0" smtClean="0">
                <a:solidFill>
                  <a:srgbClr val="2E3030"/>
                </a:solidFill>
              </a:rPr>
              <a:t>over 2,000 locations</a:t>
            </a:r>
            <a:endParaRPr lang="en-US" sz="1200" dirty="0">
              <a:solidFill>
                <a:srgbClr val="2E3030"/>
              </a:solidFill>
            </a:endParaRP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2E3030"/>
                </a:solidFill>
              </a:rPr>
              <a:t>Pioneered the Serviced Apartment concept</a:t>
            </a:r>
            <a:endParaRPr lang="en-US" sz="1200" dirty="0">
              <a:solidFill>
                <a:srgbClr val="2E3030"/>
              </a:solidFill>
            </a:endParaRP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Multi-brand offering, Oakwood and ExecuStay 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Partnership with Marriott </a:t>
            </a:r>
            <a:r>
              <a:rPr lang="en-US" sz="1200" dirty="0" smtClean="0">
                <a:solidFill>
                  <a:srgbClr val="2E3030"/>
                </a:solidFill>
              </a:rPr>
              <a:t>International</a:t>
            </a:r>
          </a:p>
          <a:p>
            <a:pPr marL="231775" indent="-231775" defTabSz="914400">
              <a:buClr>
                <a:schemeClr val="accent5"/>
              </a:buClr>
              <a:defRPr/>
            </a:pPr>
            <a:endParaRPr lang="en-US" sz="1100" dirty="0">
              <a:solidFill>
                <a:srgbClr val="2E3030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1701801" y="3836988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1541463" y="3817938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2328863" y="3910013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  <p:sp>
        <p:nvSpPr>
          <p:cNvPr id="20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46825"/>
            <a:ext cx="4737100" cy="2254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ＭＳ Ｐゴシック" pitchFamily="-84" charset="-128"/>
              </a:rPr>
              <a:t>Canada &amp; Latin America</a:t>
            </a:r>
          </a:p>
        </p:txBody>
      </p:sp>
      <p:sp>
        <p:nvSpPr>
          <p:cNvPr id="46082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3DAE78-1D0A-4C24-A259-16885E612FB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9" name="Freeform 321"/>
          <p:cNvSpPr>
            <a:spLocks/>
          </p:cNvSpPr>
          <p:nvPr/>
        </p:nvSpPr>
        <p:spPr bwMode="auto">
          <a:xfrm rot="730076">
            <a:off x="4375150" y="3500438"/>
            <a:ext cx="360363" cy="282575"/>
          </a:xfrm>
          <a:custGeom>
            <a:avLst/>
            <a:gdLst>
              <a:gd name="T0" fmla="*/ 426164101 w 10000"/>
              <a:gd name="T1" fmla="*/ 33234648 h 10009"/>
              <a:gd name="T2" fmla="*/ 408082289 w 10000"/>
              <a:gd name="T3" fmla="*/ 32290934 h 10009"/>
              <a:gd name="T4" fmla="*/ 362807633 w 10000"/>
              <a:gd name="T5" fmla="*/ 28740862 h 10009"/>
              <a:gd name="T6" fmla="*/ 339258661 w 10000"/>
              <a:gd name="T7" fmla="*/ 30156419 h 10009"/>
              <a:gd name="T8" fmla="*/ 326642675 w 10000"/>
              <a:gd name="T9" fmla="*/ 30156419 h 10009"/>
              <a:gd name="T10" fmla="*/ 309215389 w 10000"/>
              <a:gd name="T11" fmla="*/ 16494176 h 10009"/>
              <a:gd name="T12" fmla="*/ 163298617 w 10000"/>
              <a:gd name="T13" fmla="*/ 202452 h 10009"/>
              <a:gd name="T14" fmla="*/ 87933914 w 10000"/>
              <a:gd name="T15" fmla="*/ 7685170 h 10009"/>
              <a:gd name="T16" fmla="*/ 62843529 w 10000"/>
              <a:gd name="T17" fmla="*/ 202452 h 10009"/>
              <a:gd name="T18" fmla="*/ 37659631 w 10000"/>
              <a:gd name="T19" fmla="*/ 7685170 h 10009"/>
              <a:gd name="T20" fmla="*/ 0 w 10000"/>
              <a:gd name="T21" fmla="*/ 22673701 h 10009"/>
              <a:gd name="T22" fmla="*/ 25137159 w 10000"/>
              <a:gd name="T23" fmla="*/ 60132717 h 10009"/>
              <a:gd name="T24" fmla="*/ 50274283 w 10000"/>
              <a:gd name="T25" fmla="*/ 45144977 h 10009"/>
              <a:gd name="T26" fmla="*/ 100501863 w 10000"/>
              <a:gd name="T27" fmla="*/ 52627695 h 10009"/>
              <a:gd name="T28" fmla="*/ 113117812 w 10000"/>
              <a:gd name="T29" fmla="*/ 60132717 h 10009"/>
              <a:gd name="T30" fmla="*/ 113117812 w 10000"/>
              <a:gd name="T31" fmla="*/ 60132717 h 10009"/>
              <a:gd name="T32" fmla="*/ 125592247 w 10000"/>
              <a:gd name="T33" fmla="*/ 67616225 h 10009"/>
              <a:gd name="T34" fmla="*/ 113117812 w 10000"/>
              <a:gd name="T35" fmla="*/ 90086683 h 10009"/>
              <a:gd name="T36" fmla="*/ 100501863 w 10000"/>
              <a:gd name="T37" fmla="*/ 127546490 h 10009"/>
              <a:gd name="T38" fmla="*/ 87933914 w 10000"/>
              <a:gd name="T39" fmla="*/ 150017738 h 10009"/>
              <a:gd name="T40" fmla="*/ 87933914 w 10000"/>
              <a:gd name="T41" fmla="*/ 164983174 h 10009"/>
              <a:gd name="T42" fmla="*/ 88027428 w 10000"/>
              <a:gd name="T43" fmla="*/ 168915820 h 10009"/>
              <a:gd name="T44" fmla="*/ 87933914 w 10000"/>
              <a:gd name="T45" fmla="*/ 172489014 h 10009"/>
              <a:gd name="T46" fmla="*/ 87933914 w 10000"/>
              <a:gd name="T47" fmla="*/ 179971704 h 10009"/>
              <a:gd name="T48" fmla="*/ 75364703 w 10000"/>
              <a:gd name="T49" fmla="*/ 202442981 h 10009"/>
              <a:gd name="T50" fmla="*/ 100501863 w 10000"/>
              <a:gd name="T51" fmla="*/ 202442981 h 10009"/>
              <a:gd name="T52" fmla="*/ 150776145 w 10000"/>
              <a:gd name="T53" fmla="*/ 224914229 h 10009"/>
              <a:gd name="T54" fmla="*/ 226140849 w 10000"/>
              <a:gd name="T55" fmla="*/ 209925699 h 10009"/>
              <a:gd name="T56" fmla="*/ 301505552 w 10000"/>
              <a:gd name="T57" fmla="*/ 202442981 h 10009"/>
              <a:gd name="T58" fmla="*/ 339258661 w 10000"/>
              <a:gd name="T59" fmla="*/ 172489014 h 10009"/>
              <a:gd name="T60" fmla="*/ 376916994 w 10000"/>
              <a:gd name="T61" fmla="*/ 142512716 h 10009"/>
              <a:gd name="T62" fmla="*/ 376916994 w 10000"/>
              <a:gd name="T63" fmla="*/ 127546490 h 10009"/>
              <a:gd name="T64" fmla="*/ 412193659 w 10000"/>
              <a:gd name="T65" fmla="*/ 87817472 h 10009"/>
              <a:gd name="T66" fmla="*/ 429341773 w 10000"/>
              <a:gd name="T67" fmla="*/ 83165896 h 10009"/>
              <a:gd name="T68" fmla="*/ 435368612 w 10000"/>
              <a:gd name="T69" fmla="*/ 80738868 h 10009"/>
              <a:gd name="T70" fmla="*/ 439900776 w 10000"/>
              <a:gd name="T71" fmla="*/ 78491989 h 10009"/>
              <a:gd name="T72" fmla="*/ 465785903 w 10000"/>
              <a:gd name="T73" fmla="*/ 63975302 h 10009"/>
              <a:gd name="T74" fmla="*/ 457094332 w 10000"/>
              <a:gd name="T75" fmla="*/ 39369538 h 10009"/>
              <a:gd name="T76" fmla="*/ 455739875 w 10000"/>
              <a:gd name="T77" fmla="*/ 35908735 h 10009"/>
              <a:gd name="T78" fmla="*/ 446722357 w 10000"/>
              <a:gd name="T79" fmla="*/ 35819466 h 10009"/>
              <a:gd name="T80" fmla="*/ 426164101 w 10000"/>
              <a:gd name="T81" fmla="*/ 33234648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4384675" y="3519488"/>
            <a:ext cx="90488" cy="198437"/>
          </a:xfrm>
          <a:custGeom>
            <a:avLst/>
            <a:gdLst>
              <a:gd name="T0" fmla="*/ 5203165 w 10000"/>
              <a:gd name="T1" fmla="*/ 55889666 h 10437"/>
              <a:gd name="T2" fmla="*/ 5203165 w 10000"/>
              <a:gd name="T3" fmla="*/ 52637007 h 10437"/>
              <a:gd name="T4" fmla="*/ 5387551 w 10000"/>
              <a:gd name="T5" fmla="*/ 46351799 h 10437"/>
              <a:gd name="T6" fmla="*/ 5946543 w 10000"/>
              <a:gd name="T7" fmla="*/ 39611862 h 10437"/>
              <a:gd name="T8" fmla="*/ 5946543 w 10000"/>
              <a:gd name="T9" fmla="*/ 36359184 h 10437"/>
              <a:gd name="T10" fmla="*/ 6172444 w 10000"/>
              <a:gd name="T11" fmla="*/ 28565155 h 10437"/>
              <a:gd name="T12" fmla="*/ 6689840 w 10000"/>
              <a:gd name="T13" fmla="*/ 23334419 h 10437"/>
              <a:gd name="T14" fmla="*/ 6802098 w 10000"/>
              <a:gd name="T15" fmla="*/ 16987401 h 10437"/>
              <a:gd name="T16" fmla="*/ 7433136 w 10000"/>
              <a:gd name="T17" fmla="*/ 10309636 h 10437"/>
              <a:gd name="T18" fmla="*/ 6689840 w 10000"/>
              <a:gd name="T19" fmla="*/ 7056976 h 10437"/>
              <a:gd name="T20" fmla="*/ 5946543 w 10000"/>
              <a:gd name="T21" fmla="*/ 3252678 h 10437"/>
              <a:gd name="T22" fmla="*/ 3716573 w 10000"/>
              <a:gd name="T23" fmla="*/ 0 h 10437"/>
              <a:gd name="T24" fmla="*/ 2229971 w 10000"/>
              <a:gd name="T25" fmla="*/ 3252678 h 10437"/>
              <a:gd name="T26" fmla="*/ 1486593 w 10000"/>
              <a:gd name="T27" fmla="*/ 7056976 h 10437"/>
              <a:gd name="T28" fmla="*/ 918027 w 10000"/>
              <a:gd name="T29" fmla="*/ 9848023 h 10437"/>
              <a:gd name="T30" fmla="*/ 1486593 w 10000"/>
              <a:gd name="T31" fmla="*/ 20074877 h 10437"/>
              <a:gd name="T32" fmla="*/ 1486593 w 10000"/>
              <a:gd name="T33" fmla="*/ 33099660 h 10437"/>
              <a:gd name="T34" fmla="*/ 170224 w 10000"/>
              <a:gd name="T35" fmla="*/ 42768374 h 10437"/>
              <a:gd name="T36" fmla="*/ 0 w 10000"/>
              <a:gd name="T37" fmla="*/ 49377103 h 10437"/>
              <a:gd name="T38" fmla="*/ 483164 w 10000"/>
              <a:gd name="T39" fmla="*/ 53195128 h 10437"/>
              <a:gd name="T40" fmla="*/ 1486593 w 10000"/>
              <a:gd name="T41" fmla="*/ 52637007 h 10437"/>
              <a:gd name="T42" fmla="*/ 842208 w 10000"/>
              <a:gd name="T43" fmla="*/ 71650188 h 10437"/>
              <a:gd name="T44" fmla="*/ 4818903 w 10000"/>
              <a:gd name="T45" fmla="*/ 71926007 h 10437"/>
              <a:gd name="T46" fmla="*/ 5335475 w 10000"/>
              <a:gd name="T47" fmla="*/ 64986150 h 10437"/>
              <a:gd name="T48" fmla="*/ 5203165 w 10000"/>
              <a:gd name="T49" fmla="*/ 62401868 h 10437"/>
              <a:gd name="T50" fmla="*/ 5203165 w 10000"/>
              <a:gd name="T51" fmla="*/ 5588966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1" name="Freeform 341"/>
          <p:cNvSpPr>
            <a:spLocks/>
          </p:cNvSpPr>
          <p:nvPr/>
        </p:nvSpPr>
        <p:spPr bwMode="auto">
          <a:xfrm>
            <a:off x="4914900" y="3394075"/>
            <a:ext cx="190500" cy="84138"/>
          </a:xfrm>
          <a:custGeom>
            <a:avLst/>
            <a:gdLst>
              <a:gd name="T0" fmla="*/ 66415882 w 10000"/>
              <a:gd name="T1" fmla="*/ 3253953 h 10000"/>
              <a:gd name="T2" fmla="*/ 69306034 w 10000"/>
              <a:gd name="T3" fmla="*/ 2168926 h 10000"/>
              <a:gd name="T4" fmla="*/ 69306034 w 10000"/>
              <a:gd name="T5" fmla="*/ 2168926 h 10000"/>
              <a:gd name="T6" fmla="*/ 66415882 w 10000"/>
              <a:gd name="T7" fmla="*/ 1084463 h 10000"/>
              <a:gd name="T8" fmla="*/ 66415882 w 10000"/>
              <a:gd name="T9" fmla="*/ 542194 h 10000"/>
              <a:gd name="T10" fmla="*/ 63532969 w 10000"/>
              <a:gd name="T11" fmla="*/ 542194 h 10000"/>
              <a:gd name="T12" fmla="*/ 51979620 w 10000"/>
              <a:gd name="T13" fmla="*/ 0 h 10000"/>
              <a:gd name="T14" fmla="*/ 49089450 w 10000"/>
              <a:gd name="T15" fmla="*/ 542194 h 10000"/>
              <a:gd name="T16" fmla="*/ 40426253 w 10000"/>
              <a:gd name="T17" fmla="*/ 542194 h 10000"/>
              <a:gd name="T18" fmla="*/ 37542997 w 10000"/>
              <a:gd name="T19" fmla="*/ 1084463 h 10000"/>
              <a:gd name="T20" fmla="*/ 31763037 w 10000"/>
              <a:gd name="T21" fmla="*/ 1626657 h 10000"/>
              <a:gd name="T22" fmla="*/ 34653188 w 10000"/>
              <a:gd name="T23" fmla="*/ 2711120 h 10000"/>
              <a:gd name="T24" fmla="*/ 31763037 w 10000"/>
              <a:gd name="T25" fmla="*/ 3253953 h 10000"/>
              <a:gd name="T26" fmla="*/ 28879781 w 10000"/>
              <a:gd name="T27" fmla="*/ 3253953 h 10000"/>
              <a:gd name="T28" fmla="*/ 17326413 w 10000"/>
              <a:gd name="T29" fmla="*/ 3796155 h 10000"/>
              <a:gd name="T30" fmla="*/ 11553368 w 10000"/>
              <a:gd name="T31" fmla="*/ 3796155 h 10000"/>
              <a:gd name="T32" fmla="*/ 2890152 w 10000"/>
              <a:gd name="T33" fmla="*/ 3796155 h 10000"/>
              <a:gd name="T34" fmla="*/ 0 w 10000"/>
              <a:gd name="T35" fmla="*/ 3796155 h 10000"/>
              <a:gd name="T36" fmla="*/ 2890152 w 10000"/>
              <a:gd name="T37" fmla="*/ 4338416 h 10000"/>
              <a:gd name="T38" fmla="*/ 8663216 w 10000"/>
              <a:gd name="T39" fmla="*/ 5422879 h 10000"/>
              <a:gd name="T40" fmla="*/ 11553368 w 10000"/>
              <a:gd name="T41" fmla="*/ 5965081 h 10000"/>
              <a:gd name="T42" fmla="*/ 14436623 w 10000"/>
              <a:gd name="T43" fmla="*/ 5422879 h 10000"/>
              <a:gd name="T44" fmla="*/ 25989629 w 10000"/>
              <a:gd name="T45" fmla="*/ 5422879 h 10000"/>
              <a:gd name="T46" fmla="*/ 37542997 w 10000"/>
              <a:gd name="T47" fmla="*/ 5965081 h 10000"/>
              <a:gd name="T48" fmla="*/ 40426253 w 10000"/>
              <a:gd name="T49" fmla="*/ 5965081 h 10000"/>
              <a:gd name="T50" fmla="*/ 51979620 w 10000"/>
              <a:gd name="T51" fmla="*/ 5965081 h 10000"/>
              <a:gd name="T52" fmla="*/ 60642818 w 10000"/>
              <a:gd name="T53" fmla="*/ 4880618 h 10000"/>
              <a:gd name="T54" fmla="*/ 63532969 w 10000"/>
              <a:gd name="T55" fmla="*/ 4880618 h 10000"/>
              <a:gd name="T56" fmla="*/ 66415882 w 10000"/>
              <a:gd name="T57" fmla="*/ 3253953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2" name="Freeform 342"/>
          <p:cNvSpPr>
            <a:spLocks/>
          </p:cNvSpPr>
          <p:nvPr/>
        </p:nvSpPr>
        <p:spPr bwMode="auto">
          <a:xfrm rot="471028">
            <a:off x="4587875" y="3289300"/>
            <a:ext cx="304800" cy="293688"/>
          </a:xfrm>
          <a:custGeom>
            <a:avLst/>
            <a:gdLst>
              <a:gd name="T0" fmla="*/ 255899615 w 10043"/>
              <a:gd name="T1" fmla="*/ 182500249 h 10000"/>
              <a:gd name="T2" fmla="*/ 260305209 w 10043"/>
              <a:gd name="T3" fmla="*/ 166367556 h 10000"/>
              <a:gd name="T4" fmla="*/ 260305209 w 10043"/>
              <a:gd name="T5" fmla="*/ 154066199 h 10000"/>
              <a:gd name="T6" fmla="*/ 260305209 w 10043"/>
              <a:gd name="T7" fmla="*/ 154066199 h 10000"/>
              <a:gd name="T8" fmla="*/ 253121605 w 10043"/>
              <a:gd name="T9" fmla="*/ 141738968 h 10000"/>
              <a:gd name="T10" fmla="*/ 238753485 w 10043"/>
              <a:gd name="T11" fmla="*/ 141738968 h 10000"/>
              <a:gd name="T12" fmla="*/ 241222933 w 10043"/>
              <a:gd name="T13" fmla="*/ 133621726 h 10000"/>
              <a:gd name="T14" fmla="*/ 260305209 w 10043"/>
              <a:gd name="T15" fmla="*/ 110920025 h 10000"/>
              <a:gd name="T16" fmla="*/ 267461165 w 10043"/>
              <a:gd name="T17" fmla="*/ 104731402 h 10000"/>
              <a:gd name="T18" fmla="*/ 267461165 w 10043"/>
              <a:gd name="T19" fmla="*/ 104731402 h 10000"/>
              <a:gd name="T20" fmla="*/ 267461165 w 10043"/>
              <a:gd name="T21" fmla="*/ 80101963 h 10000"/>
              <a:gd name="T22" fmla="*/ 281829285 w 10043"/>
              <a:gd name="T23" fmla="*/ 67774732 h 10000"/>
              <a:gd name="T24" fmla="*/ 260305209 w 10043"/>
              <a:gd name="T25" fmla="*/ 61611131 h 10000"/>
              <a:gd name="T26" fmla="*/ 245938000 w 10043"/>
              <a:gd name="T27" fmla="*/ 55447501 h 10000"/>
              <a:gd name="T28" fmla="*/ 224385365 w 10043"/>
              <a:gd name="T29" fmla="*/ 49283901 h 10000"/>
              <a:gd name="T30" fmla="*/ 217230320 w 10043"/>
              <a:gd name="T31" fmla="*/ 43120271 h 10000"/>
              <a:gd name="T32" fmla="*/ 202862230 w 10043"/>
              <a:gd name="T33" fmla="*/ 36956670 h 10000"/>
              <a:gd name="T34" fmla="*/ 188494111 w 10043"/>
              <a:gd name="T35" fmla="*/ 30818062 h 10000"/>
              <a:gd name="T36" fmla="*/ 181310506 w 10043"/>
              <a:gd name="T37" fmla="*/ 18490831 h 10000"/>
              <a:gd name="T38" fmla="*/ 166970035 w 10043"/>
              <a:gd name="T39" fmla="*/ 12327231 h 10000"/>
              <a:gd name="T40" fmla="*/ 159786430 w 10043"/>
              <a:gd name="T41" fmla="*/ 0 h 10000"/>
              <a:gd name="T42" fmla="*/ 145418311 w 10043"/>
              <a:gd name="T43" fmla="*/ 6163601 h 10000"/>
              <a:gd name="T44" fmla="*/ 131078750 w 10043"/>
              <a:gd name="T45" fmla="*/ 30818062 h 10000"/>
              <a:gd name="T46" fmla="*/ 123895176 w 10043"/>
              <a:gd name="T47" fmla="*/ 36956670 h 10000"/>
              <a:gd name="T48" fmla="*/ 109162285 w 10043"/>
              <a:gd name="T49" fmla="*/ 53063489 h 10000"/>
              <a:gd name="T50" fmla="*/ 83597386 w 10043"/>
              <a:gd name="T51" fmla="*/ 51592024 h 10000"/>
              <a:gd name="T52" fmla="*/ 77368031 w 10043"/>
              <a:gd name="T53" fmla="*/ 41826487 h 10000"/>
              <a:gd name="T54" fmla="*/ 65890306 w 10043"/>
              <a:gd name="T55" fmla="*/ 41116643 h 10000"/>
              <a:gd name="T56" fmla="*/ 65665568 w 10043"/>
              <a:gd name="T57" fmla="*/ 56943989 h 10000"/>
              <a:gd name="T58" fmla="*/ 66451256 w 10043"/>
              <a:gd name="T59" fmla="*/ 73938362 h 10000"/>
              <a:gd name="T60" fmla="*/ 44928091 w 10043"/>
              <a:gd name="T61" fmla="*/ 73938362 h 10000"/>
              <a:gd name="T62" fmla="*/ 36172200 w 10043"/>
              <a:gd name="T63" fmla="*/ 63336167 h 10000"/>
              <a:gd name="T64" fmla="*/ 19194631 w 10043"/>
              <a:gd name="T65" fmla="*/ 66582741 h 10000"/>
              <a:gd name="T66" fmla="*/ 925690 w 10043"/>
              <a:gd name="T67" fmla="*/ 69550693 h 10000"/>
              <a:gd name="T68" fmla="*/ 2638009 w 10043"/>
              <a:gd name="T69" fmla="*/ 82460982 h 10000"/>
              <a:gd name="T70" fmla="*/ 2946572 w 10043"/>
              <a:gd name="T71" fmla="*/ 94356932 h 10000"/>
              <a:gd name="T72" fmla="*/ 23375486 w 10043"/>
              <a:gd name="T73" fmla="*/ 110920025 h 10000"/>
              <a:gd name="T74" fmla="*/ 44928091 w 10043"/>
              <a:gd name="T75" fmla="*/ 110920025 h 10000"/>
              <a:gd name="T76" fmla="*/ 52083136 w 10043"/>
              <a:gd name="T77" fmla="*/ 117083655 h 10000"/>
              <a:gd name="T78" fmla="*/ 52083136 w 10043"/>
              <a:gd name="T79" fmla="*/ 123248137 h 10000"/>
              <a:gd name="T80" fmla="*/ 59267651 w 10043"/>
              <a:gd name="T81" fmla="*/ 135575338 h 10000"/>
              <a:gd name="T82" fmla="*/ 66451256 w 10043"/>
              <a:gd name="T83" fmla="*/ 154066199 h 10000"/>
              <a:gd name="T84" fmla="*/ 73635771 w 10043"/>
              <a:gd name="T85" fmla="*/ 160203926 h 10000"/>
              <a:gd name="T86" fmla="*/ 73635771 w 10043"/>
              <a:gd name="T87" fmla="*/ 178695638 h 10000"/>
              <a:gd name="T88" fmla="*/ 61399977 w 10043"/>
              <a:gd name="T89" fmla="*/ 216438071 h 10000"/>
              <a:gd name="T90" fmla="*/ 59436212 w 10043"/>
              <a:gd name="T91" fmla="*/ 223312396 h 10000"/>
              <a:gd name="T92" fmla="*/ 70604463 w 10043"/>
              <a:gd name="T93" fmla="*/ 240002274 h 10000"/>
              <a:gd name="T94" fmla="*/ 80819376 w 10043"/>
              <a:gd name="T95" fmla="*/ 240306770 h 10000"/>
              <a:gd name="T96" fmla="*/ 95158936 w 10043"/>
              <a:gd name="T97" fmla="*/ 240306770 h 10000"/>
              <a:gd name="T98" fmla="*/ 116710630 w 10043"/>
              <a:gd name="T99" fmla="*/ 246470371 h 10000"/>
              <a:gd name="T100" fmla="*/ 131078750 w 10043"/>
              <a:gd name="T101" fmla="*/ 246470371 h 10000"/>
              <a:gd name="T102" fmla="*/ 152602826 w 10043"/>
              <a:gd name="T103" fmla="*/ 252634001 h 10000"/>
              <a:gd name="T104" fmla="*/ 166970035 w 10043"/>
              <a:gd name="T105" fmla="*/ 252634001 h 10000"/>
              <a:gd name="T106" fmla="*/ 178897235 w 10043"/>
              <a:gd name="T107" fmla="*/ 238759387 h 10000"/>
              <a:gd name="T108" fmla="*/ 192759672 w 10043"/>
              <a:gd name="T109" fmla="*/ 238454920 h 10000"/>
              <a:gd name="T110" fmla="*/ 225115787 w 10043"/>
              <a:gd name="T111" fmla="*/ 244136373 h 10000"/>
              <a:gd name="T112" fmla="*/ 243243814 w 10043"/>
              <a:gd name="T113" fmla="*/ 247129348 h 10000"/>
              <a:gd name="T114" fmla="*/ 271221984 w 10043"/>
              <a:gd name="T115" fmla="*/ 226685755 h 10000"/>
              <a:gd name="T116" fmla="*/ 254776805 w 10043"/>
              <a:gd name="T117" fmla="*/ 205226942 h 10000"/>
              <a:gd name="T118" fmla="*/ 250933102 w 10043"/>
              <a:gd name="T119" fmla="*/ 198758875 h 10000"/>
              <a:gd name="T120" fmla="*/ 255899615 w 10043"/>
              <a:gd name="T121" fmla="*/ 182500249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3" name="Freeform 343"/>
          <p:cNvSpPr>
            <a:spLocks/>
          </p:cNvSpPr>
          <p:nvPr/>
        </p:nvSpPr>
        <p:spPr bwMode="auto">
          <a:xfrm>
            <a:off x="4846638" y="3465513"/>
            <a:ext cx="311150" cy="3159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4" name="Freeform 344"/>
          <p:cNvSpPr>
            <a:spLocks/>
          </p:cNvSpPr>
          <p:nvPr/>
        </p:nvSpPr>
        <p:spPr bwMode="auto">
          <a:xfrm>
            <a:off x="4838700" y="3157538"/>
            <a:ext cx="200025" cy="292100"/>
          </a:xfrm>
          <a:custGeom>
            <a:avLst/>
            <a:gdLst>
              <a:gd name="T0" fmla="*/ 13625735 w 10045"/>
              <a:gd name="T1" fmla="*/ 64787162 h 10019"/>
              <a:gd name="T2" fmla="*/ 10899242 w 10045"/>
              <a:gd name="T3" fmla="*/ 77774169 h 10019"/>
              <a:gd name="T4" fmla="*/ 10899242 w 10045"/>
              <a:gd name="T5" fmla="*/ 97217726 h 10019"/>
              <a:gd name="T6" fmla="*/ 5453384 w 10045"/>
              <a:gd name="T7" fmla="*/ 110154586 h 10019"/>
              <a:gd name="T8" fmla="*/ 5453384 w 10045"/>
              <a:gd name="T9" fmla="*/ 129598143 h 10019"/>
              <a:gd name="T10" fmla="*/ 2726891 w 10045"/>
              <a:gd name="T11" fmla="*/ 142560514 h 10019"/>
              <a:gd name="T12" fmla="*/ 2726891 w 10045"/>
              <a:gd name="T13" fmla="*/ 142560514 h 10019"/>
              <a:gd name="T14" fmla="*/ 5453384 w 10045"/>
              <a:gd name="T15" fmla="*/ 155522856 h 10019"/>
              <a:gd name="T16" fmla="*/ 2726891 w 10045"/>
              <a:gd name="T17" fmla="*/ 168510738 h 10019"/>
              <a:gd name="T18" fmla="*/ 0 w 10045"/>
              <a:gd name="T19" fmla="*/ 181422934 h 10019"/>
              <a:gd name="T20" fmla="*/ 8172350 w 10045"/>
              <a:gd name="T21" fmla="*/ 187928784 h 10019"/>
              <a:gd name="T22" fmla="*/ 13625735 w 10045"/>
              <a:gd name="T23" fmla="*/ 194409970 h 10019"/>
              <a:gd name="T24" fmla="*/ 21806011 w 10045"/>
              <a:gd name="T25" fmla="*/ 200891126 h 10019"/>
              <a:gd name="T26" fmla="*/ 17625060 w 10045"/>
              <a:gd name="T27" fmla="*/ 207074818 h 10019"/>
              <a:gd name="T28" fmla="*/ 14605927 w 10045"/>
              <a:gd name="T29" fmla="*/ 233967698 h 10019"/>
              <a:gd name="T30" fmla="*/ 16384347 w 10045"/>
              <a:gd name="T31" fmla="*/ 241814806 h 10019"/>
              <a:gd name="T32" fmla="*/ 27251848 w 10045"/>
              <a:gd name="T33" fmla="*/ 239778240 h 10019"/>
              <a:gd name="T34" fmla="*/ 32705232 w 10045"/>
              <a:gd name="T35" fmla="*/ 246259425 h 10019"/>
              <a:gd name="T36" fmla="*/ 35273916 w 10045"/>
              <a:gd name="T37" fmla="*/ 248643631 h 10019"/>
              <a:gd name="T38" fmla="*/ 37210146 w 10045"/>
              <a:gd name="T39" fmla="*/ 248295991 h 10019"/>
              <a:gd name="T40" fmla="*/ 43604474 w 10045"/>
              <a:gd name="T41" fmla="*/ 246259425 h 10019"/>
              <a:gd name="T42" fmla="*/ 49057859 w 10045"/>
              <a:gd name="T43" fmla="*/ 246259425 h 10019"/>
              <a:gd name="T44" fmla="*/ 59956702 w 10045"/>
              <a:gd name="T45" fmla="*/ 239778240 h 10019"/>
              <a:gd name="T46" fmla="*/ 66019142 w 10045"/>
              <a:gd name="T47" fmla="*/ 239107596 h 10019"/>
              <a:gd name="T48" fmla="*/ 67947427 w 10045"/>
              <a:gd name="T49" fmla="*/ 232626411 h 10019"/>
              <a:gd name="T50" fmla="*/ 65694781 w 10045"/>
              <a:gd name="T51" fmla="*/ 220310047 h 10019"/>
              <a:gd name="T52" fmla="*/ 69567620 w 10045"/>
              <a:gd name="T53" fmla="*/ 215244085 h 10019"/>
              <a:gd name="T54" fmla="*/ 72768756 w 10045"/>
              <a:gd name="T55" fmla="*/ 210427190 h 10019"/>
              <a:gd name="T56" fmla="*/ 74357228 w 10045"/>
              <a:gd name="T57" fmla="*/ 208738264 h 10019"/>
              <a:gd name="T58" fmla="*/ 70200073 w 10045"/>
              <a:gd name="T59" fmla="*/ 199525204 h 10019"/>
              <a:gd name="T60" fmla="*/ 63956027 w 10045"/>
              <a:gd name="T61" fmla="*/ 180752290 h 10019"/>
              <a:gd name="T62" fmla="*/ 57862264 w 10045"/>
              <a:gd name="T63" fmla="*/ 167840094 h 10019"/>
              <a:gd name="T64" fmla="*/ 56099714 w 10045"/>
              <a:gd name="T65" fmla="*/ 161334244 h 10019"/>
              <a:gd name="T66" fmla="*/ 59956702 w 10045"/>
              <a:gd name="T67" fmla="*/ 155522856 h 10019"/>
              <a:gd name="T68" fmla="*/ 65410485 w 10045"/>
              <a:gd name="T69" fmla="*/ 149041671 h 10019"/>
              <a:gd name="T70" fmla="*/ 71812340 w 10045"/>
              <a:gd name="T71" fmla="*/ 143578797 h 10019"/>
              <a:gd name="T72" fmla="*/ 74214890 w 10045"/>
              <a:gd name="T73" fmla="*/ 138488199 h 10019"/>
              <a:gd name="T74" fmla="*/ 79036200 w 10045"/>
              <a:gd name="T75" fmla="*/ 142560514 h 10019"/>
              <a:gd name="T76" fmla="*/ 79036200 w 10045"/>
              <a:gd name="T77" fmla="*/ 136104810 h 10019"/>
              <a:gd name="T78" fmla="*/ 79036200 w 10045"/>
              <a:gd name="T79" fmla="*/ 116635772 h 10019"/>
              <a:gd name="T80" fmla="*/ 76309309 w 10045"/>
              <a:gd name="T81" fmla="*/ 90736540 h 10019"/>
              <a:gd name="T82" fmla="*/ 76309309 w 10045"/>
              <a:gd name="T83" fmla="*/ 71293012 h 10019"/>
              <a:gd name="T84" fmla="*/ 76309309 w 10045"/>
              <a:gd name="T85" fmla="*/ 64787162 h 10019"/>
              <a:gd name="T86" fmla="*/ 73582815 w 10045"/>
              <a:gd name="T87" fmla="*/ 45368270 h 10019"/>
              <a:gd name="T88" fmla="*/ 73582815 w 10045"/>
              <a:gd name="T89" fmla="*/ 32405899 h 10019"/>
              <a:gd name="T90" fmla="*/ 62683594 w 10045"/>
              <a:gd name="T91" fmla="*/ 19443557 h 10019"/>
              <a:gd name="T92" fmla="*/ 51784352 w 10045"/>
              <a:gd name="T93" fmla="*/ 32405899 h 10019"/>
              <a:gd name="T94" fmla="*/ 46330967 w 10045"/>
              <a:gd name="T95" fmla="*/ 25924713 h 10019"/>
              <a:gd name="T96" fmla="*/ 46330967 w 10045"/>
              <a:gd name="T97" fmla="*/ 12962371 h 10019"/>
              <a:gd name="T98" fmla="*/ 38158617 w 10045"/>
              <a:gd name="T99" fmla="*/ 6481186 h 10019"/>
              <a:gd name="T100" fmla="*/ 38158617 w 10045"/>
              <a:gd name="T101" fmla="*/ 6481186 h 10019"/>
              <a:gd name="T102" fmla="*/ 32705232 w 10045"/>
              <a:gd name="T103" fmla="*/ 0 h 10019"/>
              <a:gd name="T104" fmla="*/ 29978341 w 10045"/>
              <a:gd name="T105" fmla="*/ 6481186 h 10019"/>
              <a:gd name="T106" fmla="*/ 29978341 w 10045"/>
              <a:gd name="T107" fmla="*/ 6481186 h 10019"/>
              <a:gd name="T108" fmla="*/ 27251848 w 10045"/>
              <a:gd name="T109" fmla="*/ 32405899 h 10019"/>
              <a:gd name="T110" fmla="*/ 24524957 w 10045"/>
              <a:gd name="T111" fmla="*/ 45368270 h 10019"/>
              <a:gd name="T112" fmla="*/ 19079518 w 10045"/>
              <a:gd name="T113" fmla="*/ 45368270 h 10019"/>
              <a:gd name="T114" fmla="*/ 13625735 w 10045"/>
              <a:gd name="T115" fmla="*/ 45368270 h 10019"/>
              <a:gd name="T116" fmla="*/ 13625735 w 10045"/>
              <a:gd name="T117" fmla="*/ 51849456 h 10019"/>
              <a:gd name="T118" fmla="*/ 13625735 w 10045"/>
              <a:gd name="T119" fmla="*/ 64787162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5" name="Freeform 345"/>
          <p:cNvSpPr>
            <a:spLocks/>
          </p:cNvSpPr>
          <p:nvPr/>
        </p:nvSpPr>
        <p:spPr bwMode="auto">
          <a:xfrm>
            <a:off x="4813300" y="3217863"/>
            <a:ext cx="76200" cy="101600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6" name="Freeform 346"/>
          <p:cNvSpPr>
            <a:spLocks/>
          </p:cNvSpPr>
          <p:nvPr/>
        </p:nvSpPr>
        <p:spPr bwMode="auto">
          <a:xfrm rot="-633815">
            <a:off x="5194300" y="3651250"/>
            <a:ext cx="158750" cy="163513"/>
          </a:xfrm>
          <a:custGeom>
            <a:avLst/>
            <a:gdLst>
              <a:gd name="T0" fmla="*/ 40259588 w 9874"/>
              <a:gd name="T1" fmla="*/ 3222024 h 10000"/>
              <a:gd name="T2" fmla="*/ 41079255 w 9874"/>
              <a:gd name="T3" fmla="*/ 2143737 h 10000"/>
              <a:gd name="T4" fmla="*/ 38370811 w 9874"/>
              <a:gd name="T5" fmla="*/ 2139192 h 10000"/>
              <a:gd name="T6" fmla="*/ 36665044 w 9874"/>
              <a:gd name="T7" fmla="*/ 0 h 10000"/>
              <a:gd name="T8" fmla="*/ 24138425 w 9874"/>
              <a:gd name="T9" fmla="*/ 1310622 h 10000"/>
              <a:gd name="T10" fmla="*/ 16179574 w 9874"/>
              <a:gd name="T11" fmla="*/ 4795722 h 10000"/>
              <a:gd name="T12" fmla="*/ 6935240 w 9874"/>
              <a:gd name="T13" fmla="*/ 6961386 h 10000"/>
              <a:gd name="T14" fmla="*/ 6935240 w 9874"/>
              <a:gd name="T15" fmla="*/ 9131056 h 10000"/>
              <a:gd name="T16" fmla="*/ 4622030 w 9874"/>
              <a:gd name="T17" fmla="*/ 13470920 h 10000"/>
              <a:gd name="T18" fmla="*/ 0 w 9874"/>
              <a:gd name="T19" fmla="*/ 17806517 h 10000"/>
              <a:gd name="T20" fmla="*/ 4622030 w 9874"/>
              <a:gd name="T21" fmla="*/ 24316313 h 10000"/>
              <a:gd name="T22" fmla="*/ 13866364 w 9874"/>
              <a:gd name="T23" fmla="*/ 26485983 h 10000"/>
              <a:gd name="T24" fmla="*/ 9244318 w 9874"/>
              <a:gd name="T25" fmla="*/ 30821579 h 10000"/>
              <a:gd name="T26" fmla="*/ 9244318 w 9874"/>
              <a:gd name="T27" fmla="*/ 39496761 h 10000"/>
              <a:gd name="T28" fmla="*/ 18492783 w 9874"/>
              <a:gd name="T29" fmla="*/ 43836625 h 10000"/>
              <a:gd name="T30" fmla="*/ 23110682 w 9874"/>
              <a:gd name="T31" fmla="*/ 39496761 h 10000"/>
              <a:gd name="T32" fmla="*/ 23110682 w 9874"/>
              <a:gd name="T33" fmla="*/ 35161443 h 10000"/>
              <a:gd name="T34" fmla="*/ 32354999 w 9874"/>
              <a:gd name="T35" fmla="*/ 30821579 h 10000"/>
              <a:gd name="T36" fmla="*/ 23110682 w 9874"/>
              <a:gd name="T37" fmla="*/ 22146381 h 10000"/>
              <a:gd name="T38" fmla="*/ 23110682 w 9874"/>
              <a:gd name="T39" fmla="*/ 17806517 h 10000"/>
              <a:gd name="T40" fmla="*/ 18492783 w 9874"/>
              <a:gd name="T41" fmla="*/ 11300988 h 10000"/>
              <a:gd name="T42" fmla="*/ 32354999 w 9874"/>
              <a:gd name="T43" fmla="*/ 9131056 h 10000"/>
              <a:gd name="T44" fmla="*/ 38075353 w 9874"/>
              <a:gd name="T45" fmla="*/ 7794223 h 10000"/>
              <a:gd name="T46" fmla="*/ 38187800 w 9874"/>
              <a:gd name="T47" fmla="*/ 4979936 h 10000"/>
              <a:gd name="T48" fmla="*/ 39161265 w 9874"/>
              <a:gd name="T49" fmla="*/ 3949787 h 10000"/>
              <a:gd name="T50" fmla="*/ 40259588 w 9874"/>
              <a:gd name="T51" fmla="*/ 322202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" name="Freeform 351"/>
          <p:cNvSpPr>
            <a:spLocks/>
          </p:cNvSpPr>
          <p:nvPr/>
        </p:nvSpPr>
        <p:spPr bwMode="auto">
          <a:xfrm>
            <a:off x="5184775" y="3397250"/>
            <a:ext cx="204788" cy="168275"/>
          </a:xfrm>
          <a:custGeom>
            <a:avLst/>
            <a:gdLst>
              <a:gd name="T0" fmla="*/ 76535066 w 10000"/>
              <a:gd name="T1" fmla="*/ 22574748 h 10000"/>
              <a:gd name="T2" fmla="*/ 83691327 w 10000"/>
              <a:gd name="T3" fmla="*/ 19197435 h 10000"/>
              <a:gd name="T4" fmla="*/ 82314503 w 10000"/>
              <a:gd name="T5" fmla="*/ 11073437 h 10000"/>
              <a:gd name="T6" fmla="*/ 61804450 w 10000"/>
              <a:gd name="T7" fmla="*/ 0 h 10000"/>
              <a:gd name="T8" fmla="*/ 47671854 w 10000"/>
              <a:gd name="T9" fmla="*/ 3400804 h 10000"/>
              <a:gd name="T10" fmla="*/ 21707381 w 10000"/>
              <a:gd name="T11" fmla="*/ 5317827 h 10000"/>
              <a:gd name="T12" fmla="*/ 18817447 w 10000"/>
              <a:gd name="T13" fmla="*/ 3400804 h 10000"/>
              <a:gd name="T14" fmla="*/ 10156903 w 10000"/>
              <a:gd name="T15" fmla="*/ 12985361 h 10000"/>
              <a:gd name="T16" fmla="*/ 4385841 w 10000"/>
              <a:gd name="T17" fmla="*/ 20657725 h 10000"/>
              <a:gd name="T18" fmla="*/ 4120806 w 10000"/>
              <a:gd name="T19" fmla="*/ 21894580 h 10000"/>
              <a:gd name="T20" fmla="*/ 3607896 w 10000"/>
              <a:gd name="T21" fmla="*/ 22912274 h 10000"/>
              <a:gd name="T22" fmla="*/ 17202 w 10000"/>
              <a:gd name="T23" fmla="*/ 24567662 h 10000"/>
              <a:gd name="T24" fmla="*/ 15295111 w 10000"/>
              <a:gd name="T25" fmla="*/ 39146671 h 10000"/>
              <a:gd name="T26" fmla="*/ 24579703 w 10000"/>
              <a:gd name="T27" fmla="*/ 41743575 h 10000"/>
              <a:gd name="T28" fmla="*/ 27136223 w 10000"/>
              <a:gd name="T29" fmla="*/ 45372897 h 10000"/>
              <a:gd name="T30" fmla="*/ 47774616 w 10000"/>
              <a:gd name="T31" fmla="*/ 47532320 h 10000"/>
              <a:gd name="T32" fmla="*/ 73653959 w 10000"/>
              <a:gd name="T33" fmla="*/ 43660615 h 10000"/>
              <a:gd name="T34" fmla="*/ 76535066 w 10000"/>
              <a:gd name="T35" fmla="*/ 32159304 h 10000"/>
              <a:gd name="T36" fmla="*/ 82314503 w 10000"/>
              <a:gd name="T37" fmla="*/ 30242282 h 10000"/>
              <a:gd name="T38" fmla="*/ 81374265 w 10000"/>
              <a:gd name="T39" fmla="*/ 27526155 h 10000"/>
              <a:gd name="T40" fmla="*/ 76535066 w 10000"/>
              <a:gd name="T41" fmla="*/ 22574748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8" name="Freeform 353"/>
          <p:cNvSpPr>
            <a:spLocks/>
          </p:cNvSpPr>
          <p:nvPr/>
        </p:nvSpPr>
        <p:spPr bwMode="auto">
          <a:xfrm>
            <a:off x="4978400" y="3319463"/>
            <a:ext cx="158750" cy="82550"/>
          </a:xfrm>
          <a:custGeom>
            <a:avLst/>
            <a:gdLst>
              <a:gd name="T0" fmla="*/ 35895344 w 10569"/>
              <a:gd name="T1" fmla="*/ 3260169 h 10092"/>
              <a:gd name="T2" fmla="*/ 26280492 w 10569"/>
              <a:gd name="T3" fmla="*/ 1833956 h 10092"/>
              <a:gd name="T4" fmla="*/ 20105975 w 10569"/>
              <a:gd name="T5" fmla="*/ 917244 h 10092"/>
              <a:gd name="T6" fmla="*/ 13931458 w 10569"/>
              <a:gd name="T7" fmla="*/ 0 h 10092"/>
              <a:gd name="T8" fmla="*/ 13931458 w 10569"/>
              <a:gd name="T9" fmla="*/ 458319 h 10092"/>
              <a:gd name="T10" fmla="*/ 10844432 w 10569"/>
              <a:gd name="T11" fmla="*/ 0 h 10092"/>
              <a:gd name="T12" fmla="*/ 9298989 w 10569"/>
              <a:gd name="T13" fmla="*/ 458319 h 10092"/>
              <a:gd name="T14" fmla="*/ 6211738 w 10569"/>
              <a:gd name="T15" fmla="*/ 917244 h 10092"/>
              <a:gd name="T16" fmla="*/ 3124487 w 10569"/>
              <a:gd name="T17" fmla="*/ 1375637 h 10092"/>
              <a:gd name="T18" fmla="*/ 37446 w 10569"/>
              <a:gd name="T19" fmla="*/ 1833956 h 10092"/>
              <a:gd name="T20" fmla="*/ 1582663 w 10569"/>
              <a:gd name="T21" fmla="*/ 2453523 h 10092"/>
              <a:gd name="T22" fmla="*/ 4489881 w 10569"/>
              <a:gd name="T23" fmla="*/ 3289878 h 10092"/>
              <a:gd name="T24" fmla="*/ 7757166 w 10569"/>
              <a:gd name="T25" fmla="*/ 4585157 h 10092"/>
              <a:gd name="T26" fmla="*/ 9298989 w 10569"/>
              <a:gd name="T27" fmla="*/ 5044081 h 10092"/>
              <a:gd name="T28" fmla="*/ 10925872 w 10569"/>
              <a:gd name="T29" fmla="*/ 5553050 h 10092"/>
              <a:gd name="T30" fmla="*/ 16641728 w 10569"/>
              <a:gd name="T31" fmla="*/ 5499121 h 10092"/>
              <a:gd name="T32" fmla="*/ 18812093 w 10569"/>
              <a:gd name="T33" fmla="*/ 5040196 h 10092"/>
              <a:gd name="T34" fmla="*/ 21742997 w 10569"/>
              <a:gd name="T35" fmla="*/ 5177763 h 10092"/>
              <a:gd name="T36" fmla="*/ 21916272 w 10569"/>
              <a:gd name="T37" fmla="*/ 5191006 h 10092"/>
              <a:gd name="T38" fmla="*/ 22833159 w 10569"/>
              <a:gd name="T39" fmla="*/ 5285081 h 10092"/>
              <a:gd name="T40" fmla="*/ 26351779 w 10569"/>
              <a:gd name="T41" fmla="*/ 5526089 h 10092"/>
              <a:gd name="T42" fmla="*/ 29727586 w 10569"/>
              <a:gd name="T43" fmla="*/ 5147523 h 10092"/>
              <a:gd name="T44" fmla="*/ 35290700 w 10569"/>
              <a:gd name="T45" fmla="*/ 5368719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" name="Freeform 354"/>
          <p:cNvSpPr>
            <a:spLocks/>
          </p:cNvSpPr>
          <p:nvPr/>
        </p:nvSpPr>
        <p:spPr bwMode="auto">
          <a:xfrm>
            <a:off x="5091113" y="3405188"/>
            <a:ext cx="138112" cy="95250"/>
          </a:xfrm>
          <a:custGeom>
            <a:avLst/>
            <a:gdLst>
              <a:gd name="T0" fmla="*/ 19546837 w 9980"/>
              <a:gd name="T1" fmla="*/ 0 h 10000"/>
              <a:gd name="T2" fmla="*/ 15929452 w 9980"/>
              <a:gd name="T3" fmla="*/ 1326499 h 10000"/>
              <a:gd name="T4" fmla="*/ 10695094 w 9980"/>
              <a:gd name="T5" fmla="*/ 1927289 h 10000"/>
              <a:gd name="T6" fmla="*/ 6765918 w 9980"/>
              <a:gd name="T7" fmla="*/ 2528164 h 10000"/>
              <a:gd name="T8" fmla="*/ 4147500 w 9980"/>
              <a:gd name="T9" fmla="*/ 2309784 h 10000"/>
              <a:gd name="T10" fmla="*/ 2839634 w 9980"/>
              <a:gd name="T11" fmla="*/ 1927289 h 10000"/>
              <a:gd name="T12" fmla="*/ 1529069 w 9980"/>
              <a:gd name="T13" fmla="*/ 3128039 h 10000"/>
              <a:gd name="T14" fmla="*/ 218517 w 9980"/>
              <a:gd name="T15" fmla="*/ 4930483 h 10000"/>
              <a:gd name="T16" fmla="*/ 58608 w 9980"/>
              <a:gd name="T17" fmla="*/ 5184610 h 10000"/>
              <a:gd name="T18" fmla="*/ 831183 w 9980"/>
              <a:gd name="T19" fmla="*/ 5914673 h 10000"/>
              <a:gd name="T20" fmla="*/ 4379234 w 9980"/>
              <a:gd name="T21" fmla="*/ 8205226 h 10000"/>
              <a:gd name="T22" fmla="*/ 9616277 w 9980"/>
              <a:gd name="T23" fmla="*/ 8732701 h 10000"/>
              <a:gd name="T24" fmla="*/ 11691362 w 9980"/>
              <a:gd name="T25" fmla="*/ 8224457 h 10000"/>
              <a:gd name="T26" fmla="*/ 16006632 w 9980"/>
              <a:gd name="T27" fmla="*/ 7478697 h 10000"/>
              <a:gd name="T28" fmla="*/ 16313055 w 9980"/>
              <a:gd name="T29" fmla="*/ 7478697 h 10000"/>
              <a:gd name="T30" fmla="*/ 19858435 w 9980"/>
              <a:gd name="T31" fmla="*/ 6732022 h 10000"/>
              <a:gd name="T32" fmla="*/ 22477047 w 9980"/>
              <a:gd name="T33" fmla="*/ 4329703 h 10000"/>
              <a:gd name="T34" fmla="*/ 26406029 w 9980"/>
              <a:gd name="T35" fmla="*/ 1326499 h 10000"/>
              <a:gd name="T36" fmla="*/ 25865368 w 9980"/>
              <a:gd name="T37" fmla="*/ 109147 h 10000"/>
              <a:gd name="T38" fmla="*/ 24315043 w 9980"/>
              <a:gd name="T39" fmla="*/ 289960 h 10000"/>
              <a:gd name="T40" fmla="*/ 1954683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0" name="Freeform 355"/>
          <p:cNvSpPr>
            <a:spLocks/>
          </p:cNvSpPr>
          <p:nvPr/>
        </p:nvSpPr>
        <p:spPr bwMode="auto">
          <a:xfrm>
            <a:off x="5095875" y="3365500"/>
            <a:ext cx="133350" cy="69850"/>
          </a:xfrm>
          <a:custGeom>
            <a:avLst/>
            <a:gdLst>
              <a:gd name="T0" fmla="*/ 14753551 w 10000"/>
              <a:gd name="T1" fmla="*/ 221096 h 9595"/>
              <a:gd name="T2" fmla="*/ 11909822 w 10000"/>
              <a:gd name="T3" fmla="*/ 35191 h 9595"/>
              <a:gd name="T4" fmla="*/ 9391507 w 10000"/>
              <a:gd name="T5" fmla="*/ 37469 h 9595"/>
              <a:gd name="T6" fmla="*/ 6706745 w 10000"/>
              <a:gd name="T7" fmla="*/ 221096 h 9595"/>
              <a:gd name="T8" fmla="*/ 5366857 w 10000"/>
              <a:gd name="T9" fmla="*/ 1062251 h 9595"/>
              <a:gd name="T10" fmla="*/ 0 w 10000"/>
              <a:gd name="T11" fmla="*/ 1903829 h 9595"/>
              <a:gd name="T12" fmla="*/ 1342381 w 10000"/>
              <a:gd name="T13" fmla="*/ 2744978 h 9595"/>
              <a:gd name="T14" fmla="*/ 2325917 w 10000"/>
              <a:gd name="T15" fmla="*/ 3250351 h 9595"/>
              <a:gd name="T16" fmla="*/ 4794266 w 10000"/>
              <a:gd name="T17" fmla="*/ 3632346 h 9595"/>
              <a:gd name="T18" fmla="*/ 10529383 w 10000"/>
              <a:gd name="T19" fmla="*/ 3127344 h 9595"/>
              <a:gd name="T20" fmla="*/ 14824866 w 10000"/>
              <a:gd name="T21" fmla="*/ 2897184 h 9595"/>
              <a:gd name="T22" fmla="*/ 16939344 w 10000"/>
              <a:gd name="T23" fmla="*/ 2073784 h 9595"/>
              <a:gd name="T24" fmla="*/ 21890456 w 10000"/>
              <a:gd name="T25" fmla="*/ 2243747 h 9595"/>
              <a:gd name="T26" fmla="*/ 23289738 w 10000"/>
              <a:gd name="T27" fmla="*/ 1882630 h 9595"/>
              <a:gd name="T28" fmla="*/ 23370468 w 10000"/>
              <a:gd name="T29" fmla="*/ 1483201 h 9595"/>
              <a:gd name="T30" fmla="*/ 23726819 w 10000"/>
              <a:gd name="T31" fmla="*/ 815451 h 9595"/>
              <a:gd name="T32" fmla="*/ 20379494 w 10000"/>
              <a:gd name="T33" fmla="*/ 459583 h 9595"/>
              <a:gd name="T34" fmla="*/ 20120408 w 10000"/>
              <a:gd name="T35" fmla="*/ 221096 h 9595"/>
              <a:gd name="T36" fmla="*/ 14753551 w 10000"/>
              <a:gd name="T37" fmla="*/ 221096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1" name="Freeform 356"/>
          <p:cNvSpPr>
            <a:spLocks/>
          </p:cNvSpPr>
          <p:nvPr/>
        </p:nvSpPr>
        <p:spPr bwMode="auto">
          <a:xfrm>
            <a:off x="5245100" y="3546475"/>
            <a:ext cx="182563" cy="141288"/>
          </a:xfrm>
          <a:custGeom>
            <a:avLst/>
            <a:gdLst>
              <a:gd name="T0" fmla="*/ 22159047 w 10000"/>
              <a:gd name="T1" fmla="*/ 1471825 h 10000"/>
              <a:gd name="T2" fmla="*/ 5539588 w 10000"/>
              <a:gd name="T3" fmla="*/ 1471825 h 10000"/>
              <a:gd name="T4" fmla="*/ 0 w 10000"/>
              <a:gd name="T5" fmla="*/ 0 h 10000"/>
              <a:gd name="T6" fmla="*/ 0 w 10000"/>
              <a:gd name="T7" fmla="*/ 2940641 h 10000"/>
              <a:gd name="T8" fmla="*/ 2772971 w 10000"/>
              <a:gd name="T9" fmla="*/ 7356103 h 10000"/>
              <a:gd name="T10" fmla="*/ 4138115 w 10000"/>
              <a:gd name="T11" fmla="*/ 12109724 h 10000"/>
              <a:gd name="T12" fmla="*/ 2772971 w 10000"/>
              <a:gd name="T13" fmla="*/ 14954558 h 10000"/>
              <a:gd name="T14" fmla="*/ 5539588 w 10000"/>
              <a:gd name="T15" fmla="*/ 17897996 h 10000"/>
              <a:gd name="T16" fmla="*/ 9738697 w 10000"/>
              <a:gd name="T17" fmla="*/ 21659295 h 10000"/>
              <a:gd name="T18" fmla="*/ 25047652 w 10000"/>
              <a:gd name="T19" fmla="*/ 18924256 h 10000"/>
              <a:gd name="T20" fmla="*/ 27107390 w 10000"/>
              <a:gd name="T21" fmla="*/ 19930961 h 10000"/>
              <a:gd name="T22" fmla="*/ 30532582 w 10000"/>
              <a:gd name="T23" fmla="*/ 19950516 h 10000"/>
              <a:gd name="T24" fmla="*/ 30471606 w 10000"/>
              <a:gd name="T25" fmla="*/ 20838638 h 10000"/>
              <a:gd name="T26" fmla="*/ 27698635 w 10000"/>
              <a:gd name="T27" fmla="*/ 22310463 h 10000"/>
              <a:gd name="T28" fmla="*/ 30471606 w 10000"/>
              <a:gd name="T29" fmla="*/ 28194755 h 10000"/>
              <a:gd name="T30" fmla="*/ 41551111 w 10000"/>
              <a:gd name="T31" fmla="*/ 23782288 h 10000"/>
              <a:gd name="T32" fmla="*/ 52630635 w 10000"/>
              <a:gd name="T33" fmla="*/ 23782288 h 10000"/>
              <a:gd name="T34" fmla="*/ 58170241 w 10000"/>
              <a:gd name="T35" fmla="*/ 19369822 h 10000"/>
              <a:gd name="T36" fmla="*/ 60943194 w 10000"/>
              <a:gd name="T37" fmla="*/ 19369822 h 10000"/>
              <a:gd name="T38" fmla="*/ 44324082 w 10000"/>
              <a:gd name="T39" fmla="*/ 16426171 h 10000"/>
              <a:gd name="T40" fmla="*/ 41551111 w 10000"/>
              <a:gd name="T41" fmla="*/ 8824933 h 10000"/>
              <a:gd name="T42" fmla="*/ 52630635 w 10000"/>
              <a:gd name="T43" fmla="*/ 2940641 h 10000"/>
              <a:gd name="T44" fmla="*/ 36011194 w 10000"/>
              <a:gd name="T45" fmla="*/ 0 h 10000"/>
              <a:gd name="T46" fmla="*/ 22159047 w 10000"/>
              <a:gd name="T47" fmla="*/ 1471825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2" name="Freeform 361"/>
          <p:cNvSpPr>
            <a:spLocks/>
          </p:cNvSpPr>
          <p:nvPr/>
        </p:nvSpPr>
        <p:spPr bwMode="auto">
          <a:xfrm>
            <a:off x="4838700" y="3432175"/>
            <a:ext cx="114300" cy="65088"/>
          </a:xfrm>
          <a:custGeom>
            <a:avLst/>
            <a:gdLst>
              <a:gd name="T0" fmla="*/ 11660715 w 10000"/>
              <a:gd name="T1" fmla="*/ 642479 h 11466"/>
              <a:gd name="T2" fmla="*/ 10601051 w 10000"/>
              <a:gd name="T3" fmla="*/ 411497 h 11466"/>
              <a:gd name="T4" fmla="*/ 8480157 w 10000"/>
              <a:gd name="T5" fmla="*/ 180516 h 11466"/>
              <a:gd name="T6" fmla="*/ 5403601 w 10000"/>
              <a:gd name="T7" fmla="*/ 359942 h 11466"/>
              <a:gd name="T8" fmla="*/ 4815962 w 10000"/>
              <a:gd name="T9" fmla="*/ 0 h 11466"/>
              <a:gd name="T10" fmla="*/ 3180420 w 10000"/>
              <a:gd name="T11" fmla="*/ 347017 h 11466"/>
              <a:gd name="T12" fmla="*/ 0 w 10000"/>
              <a:gd name="T13" fmla="*/ 1104441 h 11466"/>
              <a:gd name="T14" fmla="*/ 0 w 10000"/>
              <a:gd name="T15" fmla="*/ 1566369 h 11466"/>
              <a:gd name="T16" fmla="*/ 2120756 w 10000"/>
              <a:gd name="T17" fmla="*/ 1566369 h 11466"/>
              <a:gd name="T18" fmla="*/ 3128551 w 10000"/>
              <a:gd name="T19" fmla="*/ 2118686 h 11466"/>
              <a:gd name="T20" fmla="*/ 4240084 w 10000"/>
              <a:gd name="T21" fmla="*/ 2028332 h 11466"/>
              <a:gd name="T22" fmla="*/ 6583589 w 10000"/>
              <a:gd name="T23" fmla="*/ 1669485 h 11466"/>
              <a:gd name="T24" fmla="*/ 7800541 w 10000"/>
              <a:gd name="T25" fmla="*/ 1874785 h 11466"/>
              <a:gd name="T26" fmla="*/ 11660715 w 10000"/>
              <a:gd name="T27" fmla="*/ 1566369 h 11466"/>
              <a:gd name="T28" fmla="*/ 13781471 w 10000"/>
              <a:gd name="T29" fmla="*/ 1335388 h 11466"/>
              <a:gd name="T30" fmla="*/ 14841135 w 10000"/>
              <a:gd name="T31" fmla="*/ 1335388 h 11466"/>
              <a:gd name="T32" fmla="*/ 13781471 w 10000"/>
              <a:gd name="T33" fmla="*/ 1104441 h 11466"/>
              <a:gd name="T34" fmla="*/ 11660715 w 10000"/>
              <a:gd name="T35" fmla="*/ 642479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3" name="Freeform 363"/>
          <p:cNvSpPr>
            <a:spLocks/>
          </p:cNvSpPr>
          <p:nvPr/>
        </p:nvSpPr>
        <p:spPr bwMode="auto">
          <a:xfrm>
            <a:off x="4781550" y="3286125"/>
            <a:ext cx="71438" cy="74613"/>
          </a:xfrm>
          <a:custGeom>
            <a:avLst/>
            <a:gdLst>
              <a:gd name="T0" fmla="*/ 853877 w 10056"/>
              <a:gd name="T1" fmla="*/ 1901050 h 10000"/>
              <a:gd name="T2" fmla="*/ 1199163 w 10056"/>
              <a:gd name="T3" fmla="*/ 2661744 h 10000"/>
              <a:gd name="T4" fmla="*/ 1890040 w 10056"/>
              <a:gd name="T5" fmla="*/ 3041860 h 10000"/>
              <a:gd name="T6" fmla="*/ 2519852 w 10056"/>
              <a:gd name="T7" fmla="*/ 3533440 h 10000"/>
              <a:gd name="T8" fmla="*/ 3168589 w 10056"/>
              <a:gd name="T9" fmla="*/ 4158958 h 10000"/>
              <a:gd name="T10" fmla="*/ 3574230 w 10056"/>
              <a:gd name="T11" fmla="*/ 3130881 h 10000"/>
              <a:gd name="T12" fmla="*/ 3333712 w 10056"/>
              <a:gd name="T13" fmla="*/ 2370194 h 10000"/>
              <a:gd name="T14" fmla="*/ 3594263 w 10056"/>
              <a:gd name="T15" fmla="*/ 1365000 h 10000"/>
              <a:gd name="T16" fmla="*/ 3087789 w 10056"/>
              <a:gd name="T17" fmla="*/ 984817 h 10000"/>
              <a:gd name="T18" fmla="*/ 2580612 w 10056"/>
              <a:gd name="T19" fmla="*/ 760247 h 10000"/>
              <a:gd name="T20" fmla="*/ 1890040 w 10056"/>
              <a:gd name="T21" fmla="*/ 380123 h 10000"/>
              <a:gd name="T22" fmla="*/ 1199163 w 10056"/>
              <a:gd name="T23" fmla="*/ 380123 h 10000"/>
              <a:gd name="T24" fmla="*/ 853877 w 10056"/>
              <a:gd name="T25" fmla="*/ 0 h 10000"/>
              <a:gd name="T26" fmla="*/ 163355 w 10056"/>
              <a:gd name="T27" fmla="*/ 380123 h 10000"/>
              <a:gd name="T28" fmla="*/ 0 w 10056"/>
              <a:gd name="T29" fmla="*/ 403835 h 10000"/>
              <a:gd name="T30" fmla="*/ 325253 w 10056"/>
              <a:gd name="T31" fmla="*/ 1431913 h 10000"/>
              <a:gd name="T32" fmla="*/ 853877 w 10056"/>
              <a:gd name="T33" fmla="*/ 1901050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67" name="Freeform 252"/>
          <p:cNvSpPr>
            <a:spLocks/>
          </p:cNvSpPr>
          <p:nvPr/>
        </p:nvSpPr>
        <p:spPr bwMode="auto">
          <a:xfrm rot="-466474">
            <a:off x="5013325" y="3462338"/>
            <a:ext cx="88900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12593"/>
              <a:gd name="T28" fmla="*/ 0 h 1229193"/>
              <a:gd name="T29" fmla="*/ 1912593 w 1912593"/>
              <a:gd name="T30" fmla="*/ 1229193 h 1229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68" name="Freeform 253"/>
          <p:cNvSpPr>
            <a:spLocks/>
          </p:cNvSpPr>
          <p:nvPr/>
        </p:nvSpPr>
        <p:spPr bwMode="auto">
          <a:xfrm>
            <a:off x="5018088" y="3471863"/>
            <a:ext cx="142875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44175"/>
              <a:gd name="T61" fmla="*/ 0 h 3780713"/>
              <a:gd name="T62" fmla="*/ 3644175 w 3644175"/>
              <a:gd name="T63" fmla="*/ 3780713 h 3780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69" name="Freeform 254"/>
          <p:cNvSpPr>
            <a:spLocks/>
          </p:cNvSpPr>
          <p:nvPr/>
        </p:nvSpPr>
        <p:spPr bwMode="auto">
          <a:xfrm>
            <a:off x="5076825" y="3524250"/>
            <a:ext cx="98425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98426"/>
              <a:gd name="T25" fmla="*/ 0 h 2488994"/>
              <a:gd name="T26" fmla="*/ 2398426 w 2398426"/>
              <a:gd name="T27" fmla="*/ 2488994 h 248899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70" name="Freeform 255"/>
          <p:cNvSpPr>
            <a:spLocks/>
          </p:cNvSpPr>
          <p:nvPr/>
        </p:nvSpPr>
        <p:spPr bwMode="auto">
          <a:xfrm rot="286500">
            <a:off x="5148263" y="3584575"/>
            <a:ext cx="44450" cy="58738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9245"/>
              <a:gd name="T16" fmla="*/ 0 h 1506961"/>
              <a:gd name="T17" fmla="*/ 1259245 w 1259245"/>
              <a:gd name="T18" fmla="*/ 1506961 h 1506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71" name="Freeform 256"/>
          <p:cNvSpPr>
            <a:spLocks/>
          </p:cNvSpPr>
          <p:nvPr/>
        </p:nvSpPr>
        <p:spPr bwMode="auto">
          <a:xfrm>
            <a:off x="5149850" y="3482975"/>
            <a:ext cx="71438" cy="5715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8899"/>
              <a:gd name="T19" fmla="*/ 0 h 1259174"/>
              <a:gd name="T20" fmla="*/ 1678899 w 1678899"/>
              <a:gd name="T21" fmla="*/ 1259174 h 1259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9" name="Freeform 257"/>
          <p:cNvSpPr>
            <a:spLocks/>
          </p:cNvSpPr>
          <p:nvPr/>
        </p:nvSpPr>
        <p:spPr bwMode="auto">
          <a:xfrm>
            <a:off x="5162550" y="3535363"/>
            <a:ext cx="100013" cy="96837"/>
          </a:xfrm>
          <a:custGeom>
            <a:avLst/>
            <a:gdLst>
              <a:gd name="T0" fmla="*/ 0 w 2578308"/>
              <a:gd name="T1" fmla="*/ 0 h 2368446"/>
              <a:gd name="T2" fmla="*/ 15 w 2578308"/>
              <a:gd name="T3" fmla="*/ 78 h 2368446"/>
              <a:gd name="T4" fmla="*/ 6 w 2578308"/>
              <a:gd name="T5" fmla="*/ 86 h 2368446"/>
              <a:gd name="T6" fmla="*/ 50 w 2578308"/>
              <a:gd name="T7" fmla="*/ 127 h 2368446"/>
              <a:gd name="T8" fmla="*/ 65 w 2578308"/>
              <a:gd name="T9" fmla="*/ 104 h 2368446"/>
              <a:gd name="T10" fmla="*/ 101 w 2578308"/>
              <a:gd name="T11" fmla="*/ 138 h 2368446"/>
              <a:gd name="T12" fmla="*/ 95 w 2578308"/>
              <a:gd name="T13" fmla="*/ 161 h 2368446"/>
              <a:gd name="T14" fmla="*/ 136 w 2578308"/>
              <a:gd name="T15" fmla="*/ 154 h 2368446"/>
              <a:gd name="T16" fmla="*/ 150 w 2578308"/>
              <a:gd name="T17" fmla="*/ 103 h 2368446"/>
              <a:gd name="T18" fmla="*/ 123 w 2578308"/>
              <a:gd name="T19" fmla="*/ 15 h 2368446"/>
              <a:gd name="T20" fmla="*/ 84 w 2578308"/>
              <a:gd name="T21" fmla="*/ 1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73" name="Freeform 258"/>
          <p:cNvSpPr>
            <a:spLocks/>
          </p:cNvSpPr>
          <p:nvPr/>
        </p:nvSpPr>
        <p:spPr bwMode="auto">
          <a:xfrm>
            <a:off x="5189538" y="3595688"/>
            <a:ext cx="3968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7536"/>
              <a:gd name="T19" fmla="*/ 0 h 1184223"/>
              <a:gd name="T20" fmla="*/ 1097536 w 1097536"/>
              <a:gd name="T21" fmla="*/ 1184223 h 11842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74" name="Freeform 259"/>
          <p:cNvSpPr>
            <a:spLocks/>
          </p:cNvSpPr>
          <p:nvPr/>
        </p:nvSpPr>
        <p:spPr bwMode="auto">
          <a:xfrm>
            <a:off x="5207000" y="3622675"/>
            <a:ext cx="65088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52882"/>
              <a:gd name="T34" fmla="*/ 0 h 1521018"/>
              <a:gd name="T35" fmla="*/ 1852882 w 1852882"/>
              <a:gd name="T36" fmla="*/ 1521018 h 152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75" name="Freeform 260"/>
          <p:cNvSpPr>
            <a:spLocks/>
          </p:cNvSpPr>
          <p:nvPr/>
        </p:nvSpPr>
        <p:spPr bwMode="auto">
          <a:xfrm>
            <a:off x="5167313" y="3613150"/>
            <a:ext cx="53975" cy="109538"/>
          </a:xfrm>
          <a:custGeom>
            <a:avLst/>
            <a:gdLst>
              <a:gd name="T0" fmla="*/ 0 w 444747"/>
              <a:gd name="T1" fmla="*/ 0 h 900169"/>
              <a:gd name="T2" fmla="*/ 0 w 444747"/>
              <a:gd name="T3" fmla="*/ 0 h 900169"/>
              <a:gd name="T4" fmla="*/ 0 w 444747"/>
              <a:gd name="T5" fmla="*/ 0 h 900169"/>
              <a:gd name="T6" fmla="*/ 0 w 444747"/>
              <a:gd name="T7" fmla="*/ 0 h 900169"/>
              <a:gd name="T8" fmla="*/ 0 w 444747"/>
              <a:gd name="T9" fmla="*/ 0 h 900169"/>
              <a:gd name="T10" fmla="*/ 0 w 444747"/>
              <a:gd name="T11" fmla="*/ 0 h 900169"/>
              <a:gd name="T12" fmla="*/ 0 w 444747"/>
              <a:gd name="T13" fmla="*/ 0 h 900169"/>
              <a:gd name="T14" fmla="*/ 0 w 444747"/>
              <a:gd name="T15" fmla="*/ 0 h 900169"/>
              <a:gd name="T16" fmla="*/ 0 w 444747"/>
              <a:gd name="T17" fmla="*/ 0 h 900169"/>
              <a:gd name="T18" fmla="*/ 0 w 444747"/>
              <a:gd name="T19" fmla="*/ 0 h 900169"/>
              <a:gd name="T20" fmla="*/ 0 w 444747"/>
              <a:gd name="T21" fmla="*/ 0 h 900169"/>
              <a:gd name="T22" fmla="*/ 0 w 444747"/>
              <a:gd name="T23" fmla="*/ 0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44747"/>
              <a:gd name="T37" fmla="*/ 0 h 900169"/>
              <a:gd name="T38" fmla="*/ 444747 w 444747"/>
              <a:gd name="T39" fmla="*/ 900169 h 9001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33" name="Freeform 257"/>
          <p:cNvSpPr>
            <a:spLocks/>
          </p:cNvSpPr>
          <p:nvPr/>
        </p:nvSpPr>
        <p:spPr bwMode="auto">
          <a:xfrm>
            <a:off x="4400550" y="3127375"/>
            <a:ext cx="109538" cy="1635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77" name="Freeform 258"/>
          <p:cNvSpPr>
            <a:spLocks/>
          </p:cNvSpPr>
          <p:nvPr/>
        </p:nvSpPr>
        <p:spPr bwMode="auto">
          <a:xfrm>
            <a:off x="5978525" y="1792288"/>
            <a:ext cx="436563" cy="557212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36"/>
              <a:gd name="T100" fmla="*/ 0 h 427"/>
              <a:gd name="T101" fmla="*/ 336 w 336"/>
              <a:gd name="T102" fmla="*/ 427 h 4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78" name="Freeform 259"/>
          <p:cNvSpPr>
            <a:spLocks/>
          </p:cNvSpPr>
          <p:nvPr/>
        </p:nvSpPr>
        <p:spPr bwMode="auto">
          <a:xfrm>
            <a:off x="5719763" y="5070475"/>
            <a:ext cx="166687" cy="346075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6"/>
              <a:gd name="T52" fmla="*/ 0 h 265"/>
              <a:gd name="T53" fmla="*/ 126 w 126"/>
              <a:gd name="T54" fmla="*/ 265 h 26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36" name="Freeform 266"/>
          <p:cNvSpPr>
            <a:spLocks/>
          </p:cNvSpPr>
          <p:nvPr/>
        </p:nvSpPr>
        <p:spPr bwMode="auto">
          <a:xfrm>
            <a:off x="8797925" y="5867400"/>
            <a:ext cx="179388" cy="204788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7" name="Freeform 267"/>
          <p:cNvSpPr>
            <a:spLocks/>
          </p:cNvSpPr>
          <p:nvPr/>
        </p:nvSpPr>
        <p:spPr bwMode="auto">
          <a:xfrm>
            <a:off x="8953500" y="5683250"/>
            <a:ext cx="125413" cy="201613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8" name="Freeform 268"/>
          <p:cNvSpPr>
            <a:spLocks/>
          </p:cNvSpPr>
          <p:nvPr/>
        </p:nvSpPr>
        <p:spPr bwMode="auto">
          <a:xfrm>
            <a:off x="7470775" y="5056188"/>
            <a:ext cx="989013" cy="75088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82" name="Freeform 269"/>
          <p:cNvSpPr>
            <a:spLocks/>
          </p:cNvSpPr>
          <p:nvPr/>
        </p:nvSpPr>
        <p:spPr bwMode="auto">
          <a:xfrm>
            <a:off x="8247063" y="5851525"/>
            <a:ext cx="87312" cy="119063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91"/>
              <a:gd name="T29" fmla="*/ 66 w 66"/>
              <a:gd name="T30" fmla="*/ 91 h 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40" name="Freeform 271"/>
          <p:cNvSpPr>
            <a:spLocks/>
          </p:cNvSpPr>
          <p:nvPr/>
        </p:nvSpPr>
        <p:spPr bwMode="auto">
          <a:xfrm>
            <a:off x="7407275" y="4603750"/>
            <a:ext cx="227013" cy="265113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41" name="Freeform 274"/>
          <p:cNvSpPr>
            <a:spLocks/>
          </p:cNvSpPr>
          <p:nvPr/>
        </p:nvSpPr>
        <p:spPr bwMode="auto">
          <a:xfrm>
            <a:off x="7604125" y="4735513"/>
            <a:ext cx="141288" cy="173037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42" name="Freeform 275"/>
          <p:cNvSpPr>
            <a:spLocks/>
          </p:cNvSpPr>
          <p:nvPr/>
        </p:nvSpPr>
        <p:spPr bwMode="auto">
          <a:xfrm>
            <a:off x="7283450" y="4932363"/>
            <a:ext cx="265113" cy="6032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494" name="Freeform 276"/>
          <p:cNvSpPr>
            <a:spLocks/>
          </p:cNvSpPr>
          <p:nvPr/>
        </p:nvSpPr>
        <p:spPr bwMode="auto">
          <a:xfrm>
            <a:off x="3076575" y="3295650"/>
            <a:ext cx="158750" cy="179388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38"/>
              <a:gd name="T53" fmla="*/ 120 w 120"/>
              <a:gd name="T54" fmla="*/ 138 h 13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495" name="Freeform 277"/>
          <p:cNvSpPr>
            <a:spLocks/>
          </p:cNvSpPr>
          <p:nvPr/>
        </p:nvSpPr>
        <p:spPr bwMode="auto">
          <a:xfrm>
            <a:off x="2424113" y="4202113"/>
            <a:ext cx="276225" cy="77787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5"/>
              <a:gd name="T49" fmla="*/ 0 h 10"/>
              <a:gd name="T50" fmla="*/ 35 w 35"/>
              <a:gd name="T51" fmla="*/ 10 h 1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45" name="Freeform 278"/>
          <p:cNvSpPr>
            <a:spLocks/>
          </p:cNvSpPr>
          <p:nvPr/>
        </p:nvSpPr>
        <p:spPr bwMode="auto">
          <a:xfrm>
            <a:off x="2700338" y="4287838"/>
            <a:ext cx="171450" cy="4762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89" name="Freeform 279"/>
          <p:cNvSpPr>
            <a:spLocks/>
          </p:cNvSpPr>
          <p:nvPr/>
        </p:nvSpPr>
        <p:spPr bwMode="auto">
          <a:xfrm>
            <a:off x="4962525" y="3760788"/>
            <a:ext cx="77788" cy="4603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36"/>
              <a:gd name="T23" fmla="*/ 60 w 6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90" name="Freeform 280"/>
          <p:cNvSpPr>
            <a:spLocks/>
          </p:cNvSpPr>
          <p:nvPr/>
        </p:nvSpPr>
        <p:spPr bwMode="auto">
          <a:xfrm>
            <a:off x="4875213" y="3671888"/>
            <a:ext cx="31750" cy="61912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48"/>
              <a:gd name="T20" fmla="*/ 24 w 24"/>
              <a:gd name="T21" fmla="*/ 48 h 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91" name="Freeform 281"/>
          <p:cNvSpPr>
            <a:spLocks/>
          </p:cNvSpPr>
          <p:nvPr/>
        </p:nvSpPr>
        <p:spPr bwMode="auto">
          <a:xfrm>
            <a:off x="4867275" y="3608388"/>
            <a:ext cx="39688" cy="47625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37"/>
              <a:gd name="T17" fmla="*/ 30 w 30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92" name="Freeform 282"/>
          <p:cNvSpPr>
            <a:spLocks/>
          </p:cNvSpPr>
          <p:nvPr/>
        </p:nvSpPr>
        <p:spPr bwMode="auto">
          <a:xfrm>
            <a:off x="5665788" y="3784600"/>
            <a:ext cx="39687" cy="7938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"/>
              <a:gd name="T14" fmla="*/ 30 w 30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93" name="Rectangle 283"/>
          <p:cNvSpPr>
            <a:spLocks noChangeArrowheads="1"/>
          </p:cNvSpPr>
          <p:nvPr/>
        </p:nvSpPr>
        <p:spPr bwMode="auto">
          <a:xfrm>
            <a:off x="5526088" y="4016375"/>
            <a:ext cx="0" cy="31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Freeform 284"/>
          <p:cNvSpPr>
            <a:spLocks/>
          </p:cNvSpPr>
          <p:nvPr/>
        </p:nvSpPr>
        <p:spPr bwMode="auto">
          <a:xfrm>
            <a:off x="5267325" y="3635375"/>
            <a:ext cx="492125" cy="179388"/>
          </a:xfrm>
          <a:custGeom>
            <a:avLst/>
            <a:gdLst>
              <a:gd name="T0" fmla="*/ 635446347 w 10616"/>
              <a:gd name="T1" fmla="*/ 50199597 h 10000"/>
              <a:gd name="T2" fmla="*/ 669215180 w 10616"/>
              <a:gd name="T3" fmla="*/ 52704822 h 10000"/>
              <a:gd name="T4" fmla="*/ 854898495 w 10616"/>
              <a:gd name="T5" fmla="*/ 50199597 h 10000"/>
              <a:gd name="T6" fmla="*/ 939372103 w 10616"/>
              <a:gd name="T7" fmla="*/ 47688273 h 10000"/>
              <a:gd name="T8" fmla="*/ 1023746879 w 10616"/>
              <a:gd name="T9" fmla="*/ 45177253 h 10000"/>
              <a:gd name="T10" fmla="*/ 1057515666 w 10616"/>
              <a:gd name="T11" fmla="*/ 47688273 h 10000"/>
              <a:gd name="T12" fmla="*/ 1040680689 w 10616"/>
              <a:gd name="T13" fmla="*/ 40160704 h 10000"/>
              <a:gd name="T14" fmla="*/ 1040680689 w 10616"/>
              <a:gd name="T15" fmla="*/ 22588788 h 10000"/>
              <a:gd name="T16" fmla="*/ 1057515666 w 10616"/>
              <a:gd name="T17" fmla="*/ 20077464 h 10000"/>
              <a:gd name="T18" fmla="*/ 989975913 w 10616"/>
              <a:gd name="T19" fmla="*/ 7527551 h 10000"/>
              <a:gd name="T20" fmla="*/ 956207080 w 10616"/>
              <a:gd name="T21" fmla="*/ 2511001 h 10000"/>
              <a:gd name="T22" fmla="*/ 905603316 w 10616"/>
              <a:gd name="T23" fmla="*/ 2511001 h 10000"/>
              <a:gd name="T24" fmla="*/ 888667328 w 10616"/>
              <a:gd name="T25" fmla="*/ 0 h 10000"/>
              <a:gd name="T26" fmla="*/ 888667328 w 10616"/>
              <a:gd name="T27" fmla="*/ 0 h 10000"/>
              <a:gd name="T28" fmla="*/ 821129708 w 10616"/>
              <a:gd name="T29" fmla="*/ 7527551 h 10000"/>
              <a:gd name="T30" fmla="*/ 736754932 w 10616"/>
              <a:gd name="T31" fmla="*/ 7527551 h 10000"/>
              <a:gd name="T32" fmla="*/ 719818944 w 10616"/>
              <a:gd name="T33" fmla="*/ 7527551 h 10000"/>
              <a:gd name="T34" fmla="*/ 719818944 w 10616"/>
              <a:gd name="T35" fmla="*/ 7527551 h 10000"/>
              <a:gd name="T36" fmla="*/ 652281324 w 10616"/>
              <a:gd name="T37" fmla="*/ 2511001 h 10000"/>
              <a:gd name="T38" fmla="*/ 601675381 w 10616"/>
              <a:gd name="T39" fmla="*/ 0 h 10000"/>
              <a:gd name="T40" fmla="*/ 466598009 w 10616"/>
              <a:gd name="T41" fmla="*/ 0 h 10000"/>
              <a:gd name="T42" fmla="*/ 432829176 w 10616"/>
              <a:gd name="T43" fmla="*/ 0 h 10000"/>
              <a:gd name="T44" fmla="*/ 382124400 w 10616"/>
              <a:gd name="T45" fmla="*/ 2511001 h 10000"/>
              <a:gd name="T46" fmla="*/ 348355567 w 10616"/>
              <a:gd name="T47" fmla="*/ 7527551 h 10000"/>
              <a:gd name="T48" fmla="*/ 263980838 w 10616"/>
              <a:gd name="T49" fmla="*/ 10038893 h 10000"/>
              <a:gd name="T50" fmla="*/ 247044849 w 10616"/>
              <a:gd name="T51" fmla="*/ 7527551 h 10000"/>
              <a:gd name="T52" fmla="*/ 230209872 w 10616"/>
              <a:gd name="T53" fmla="*/ 7527551 h 10000"/>
              <a:gd name="T54" fmla="*/ 196441039 w 10616"/>
              <a:gd name="T55" fmla="*/ 15060914 h 10000"/>
              <a:gd name="T56" fmla="*/ 128901287 w 10616"/>
              <a:gd name="T57" fmla="*/ 15060914 h 10000"/>
              <a:gd name="T58" fmla="*/ 76702938 w 10616"/>
              <a:gd name="T59" fmla="*/ 14304686 h 10000"/>
              <a:gd name="T60" fmla="*/ 20421611 w 10616"/>
              <a:gd name="T61" fmla="*/ 17993477 h 10000"/>
              <a:gd name="T62" fmla="*/ 0 w 10616"/>
              <a:gd name="T63" fmla="*/ 19667490 h 10000"/>
              <a:gd name="T64" fmla="*/ 69531848 w 10616"/>
              <a:gd name="T65" fmla="*/ 33181506 h 10000"/>
              <a:gd name="T66" fmla="*/ 128901287 w 10616"/>
              <a:gd name="T67" fmla="*/ 42666252 h 10000"/>
              <a:gd name="T68" fmla="*/ 162672253 w 10616"/>
              <a:gd name="T69" fmla="*/ 50199597 h 10000"/>
              <a:gd name="T70" fmla="*/ 314584602 w 10616"/>
              <a:gd name="T71" fmla="*/ 52704822 h 10000"/>
              <a:gd name="T72" fmla="*/ 331520590 w 10616"/>
              <a:gd name="T73" fmla="*/ 52704822 h 10000"/>
              <a:gd name="T74" fmla="*/ 449664153 w 10616"/>
              <a:gd name="T75" fmla="*/ 57727148 h 10000"/>
              <a:gd name="T76" fmla="*/ 517201773 w 10616"/>
              <a:gd name="T77" fmla="*/ 52704822 h 10000"/>
              <a:gd name="T78" fmla="*/ 584741571 w 10616"/>
              <a:gd name="T79" fmla="*/ 57727148 h 10000"/>
              <a:gd name="T80" fmla="*/ 584741571 w 10616"/>
              <a:gd name="T81" fmla="*/ 57727148 h 10000"/>
              <a:gd name="T82" fmla="*/ 584741571 w 10616"/>
              <a:gd name="T83" fmla="*/ 57727148 h 10000"/>
              <a:gd name="T84" fmla="*/ 635446347 w 10616"/>
              <a:gd name="T85" fmla="*/ 5019959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95" name="Freeform 285"/>
          <p:cNvSpPr>
            <a:spLocks/>
          </p:cNvSpPr>
          <p:nvPr/>
        </p:nvSpPr>
        <p:spPr bwMode="auto">
          <a:xfrm>
            <a:off x="5514975" y="3784600"/>
            <a:ext cx="180975" cy="146050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"/>
              <a:gd name="T49" fmla="*/ 0 h 114"/>
              <a:gd name="T50" fmla="*/ 139 w 139"/>
              <a:gd name="T51" fmla="*/ 114 h 1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696" name="Freeform 286"/>
          <p:cNvSpPr>
            <a:spLocks/>
          </p:cNvSpPr>
          <p:nvPr/>
        </p:nvSpPr>
        <p:spPr bwMode="auto">
          <a:xfrm>
            <a:off x="5491163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"/>
              <a:gd name="T61" fmla="*/ 0 h 90"/>
              <a:gd name="T62" fmla="*/ 97 w 97"/>
              <a:gd name="T63" fmla="*/ 90 h 9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54" name="Freeform 287"/>
          <p:cNvSpPr>
            <a:spLocks/>
          </p:cNvSpPr>
          <p:nvPr/>
        </p:nvSpPr>
        <p:spPr bwMode="auto">
          <a:xfrm>
            <a:off x="5491163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5" name="Freeform 288"/>
          <p:cNvSpPr>
            <a:spLocks/>
          </p:cNvSpPr>
          <p:nvPr/>
        </p:nvSpPr>
        <p:spPr bwMode="auto">
          <a:xfrm>
            <a:off x="5930900" y="4119563"/>
            <a:ext cx="119063" cy="77787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699" name="Freeform 289"/>
          <p:cNvSpPr>
            <a:spLocks/>
          </p:cNvSpPr>
          <p:nvPr/>
        </p:nvSpPr>
        <p:spPr bwMode="auto">
          <a:xfrm>
            <a:off x="5948363" y="4149725"/>
            <a:ext cx="187325" cy="217488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"/>
              <a:gd name="T49" fmla="*/ 0 h 28"/>
              <a:gd name="T50" fmla="*/ 24 w 24"/>
              <a:gd name="T51" fmla="*/ 28 h 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0" name="Freeform 290"/>
          <p:cNvSpPr>
            <a:spLocks/>
          </p:cNvSpPr>
          <p:nvPr/>
        </p:nvSpPr>
        <p:spPr bwMode="auto">
          <a:xfrm>
            <a:off x="5713413" y="4289425"/>
            <a:ext cx="265112" cy="16510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4"/>
              <a:gd name="T43" fmla="*/ 0 h 21"/>
              <a:gd name="T44" fmla="*/ 34 w 34"/>
              <a:gd name="T45" fmla="*/ 21 h 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58" name="Freeform 291"/>
          <p:cNvSpPr>
            <a:spLocks/>
          </p:cNvSpPr>
          <p:nvPr/>
        </p:nvSpPr>
        <p:spPr bwMode="auto">
          <a:xfrm>
            <a:off x="5526088" y="3930650"/>
            <a:ext cx="492125" cy="4222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02" name="Freeform 292"/>
          <p:cNvSpPr>
            <a:spLocks/>
          </p:cNvSpPr>
          <p:nvPr/>
        </p:nvSpPr>
        <p:spPr bwMode="auto">
          <a:xfrm>
            <a:off x="5948363" y="4197350"/>
            <a:ext cx="77787" cy="92075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3" name="Freeform 293"/>
          <p:cNvSpPr>
            <a:spLocks/>
          </p:cNvSpPr>
          <p:nvPr/>
        </p:nvSpPr>
        <p:spPr bwMode="auto">
          <a:xfrm>
            <a:off x="5610225" y="3775075"/>
            <a:ext cx="249238" cy="250825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2"/>
              <a:gd name="T70" fmla="*/ 0 h 192"/>
              <a:gd name="T71" fmla="*/ 192 w 192"/>
              <a:gd name="T72" fmla="*/ 192 h 19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4" name="Freeform 294"/>
          <p:cNvSpPr>
            <a:spLocks/>
          </p:cNvSpPr>
          <p:nvPr/>
        </p:nvSpPr>
        <p:spPr bwMode="auto">
          <a:xfrm>
            <a:off x="5753100" y="3706813"/>
            <a:ext cx="469900" cy="427037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"/>
              <a:gd name="T148" fmla="*/ 0 h 55"/>
              <a:gd name="T149" fmla="*/ 60 w 60"/>
              <a:gd name="T150" fmla="*/ 55 h 5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5" name="Freeform 299"/>
          <p:cNvSpPr>
            <a:spLocks/>
          </p:cNvSpPr>
          <p:nvPr/>
        </p:nvSpPr>
        <p:spPr bwMode="auto">
          <a:xfrm>
            <a:off x="5160963" y="3081338"/>
            <a:ext cx="158750" cy="1079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"/>
              <a:gd name="T70" fmla="*/ 0 h 14"/>
              <a:gd name="T71" fmla="*/ 20 w 20"/>
              <a:gd name="T72" fmla="*/ 14 h 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63" name="Freeform 300"/>
          <p:cNvSpPr>
            <a:spLocks/>
          </p:cNvSpPr>
          <p:nvPr/>
        </p:nvSpPr>
        <p:spPr bwMode="auto">
          <a:xfrm>
            <a:off x="5230813" y="2932113"/>
            <a:ext cx="119062" cy="1016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07" name="Freeform 301"/>
          <p:cNvSpPr>
            <a:spLocks/>
          </p:cNvSpPr>
          <p:nvPr/>
        </p:nvSpPr>
        <p:spPr bwMode="auto">
          <a:xfrm>
            <a:off x="5226050" y="3089275"/>
            <a:ext cx="233363" cy="211138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0"/>
              <a:gd name="T88" fmla="*/ 0 h 27"/>
              <a:gd name="T89" fmla="*/ 30 w 30"/>
              <a:gd name="T90" fmla="*/ 27 h 2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8" name="Freeform 302"/>
          <p:cNvSpPr>
            <a:spLocks/>
          </p:cNvSpPr>
          <p:nvPr/>
        </p:nvSpPr>
        <p:spPr bwMode="auto">
          <a:xfrm>
            <a:off x="5168900" y="3003550"/>
            <a:ext cx="190500" cy="1079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4"/>
              <a:gd name="T64" fmla="*/ 0 h 14"/>
              <a:gd name="T65" fmla="*/ 24 w 24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09" name="Freeform 303"/>
          <p:cNvSpPr>
            <a:spLocks/>
          </p:cNvSpPr>
          <p:nvPr/>
        </p:nvSpPr>
        <p:spPr bwMode="auto">
          <a:xfrm>
            <a:off x="4267200" y="4454525"/>
            <a:ext cx="188913" cy="141288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"/>
              <a:gd name="T79" fmla="*/ 0 h 18"/>
              <a:gd name="T80" fmla="*/ 24 w 24"/>
              <a:gd name="T81" fmla="*/ 18 h 1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0" name="Freeform 304"/>
          <p:cNvSpPr>
            <a:spLocks/>
          </p:cNvSpPr>
          <p:nvPr/>
        </p:nvSpPr>
        <p:spPr bwMode="auto">
          <a:xfrm>
            <a:off x="4221163" y="4352925"/>
            <a:ext cx="147637" cy="1111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4"/>
              <a:gd name="T58" fmla="*/ 0 h 85"/>
              <a:gd name="T59" fmla="*/ 114 w 114"/>
              <a:gd name="T60" fmla="*/ 85 h 8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1" name="Freeform 305"/>
          <p:cNvSpPr>
            <a:spLocks/>
          </p:cNvSpPr>
          <p:nvPr/>
        </p:nvSpPr>
        <p:spPr bwMode="auto">
          <a:xfrm>
            <a:off x="4229100" y="4081463"/>
            <a:ext cx="298450" cy="319087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38"/>
              <a:gd name="T79" fmla="*/ 0 h 41"/>
              <a:gd name="T80" fmla="*/ 38 w 38"/>
              <a:gd name="T81" fmla="*/ 41 h 41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69" name="Freeform 306"/>
          <p:cNvSpPr>
            <a:spLocks/>
          </p:cNvSpPr>
          <p:nvPr/>
        </p:nvSpPr>
        <p:spPr bwMode="auto">
          <a:xfrm>
            <a:off x="5256213" y="3948113"/>
            <a:ext cx="282575" cy="27305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13" name="Freeform 307"/>
          <p:cNvSpPr>
            <a:spLocks/>
          </p:cNvSpPr>
          <p:nvPr/>
        </p:nvSpPr>
        <p:spPr bwMode="auto">
          <a:xfrm>
            <a:off x="4870450" y="3900488"/>
            <a:ext cx="409575" cy="388937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50"/>
              <a:gd name="T110" fmla="*/ 52 w 52"/>
              <a:gd name="T111" fmla="*/ 50 h 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4" name="Freeform 308"/>
          <p:cNvSpPr>
            <a:spLocks/>
          </p:cNvSpPr>
          <p:nvPr/>
        </p:nvSpPr>
        <p:spPr bwMode="auto">
          <a:xfrm>
            <a:off x="4830763" y="3784600"/>
            <a:ext cx="103187" cy="193675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8"/>
              <a:gd name="T67" fmla="*/ 0 h 150"/>
              <a:gd name="T68" fmla="*/ 78 w 78"/>
              <a:gd name="T69" fmla="*/ 150 h 15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5" name="Freeform 309"/>
          <p:cNvSpPr>
            <a:spLocks/>
          </p:cNvSpPr>
          <p:nvPr/>
        </p:nvSpPr>
        <p:spPr bwMode="auto">
          <a:xfrm>
            <a:off x="4324350" y="3830638"/>
            <a:ext cx="296863" cy="227012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28"/>
              <a:gd name="T67" fmla="*/ 0 h 174"/>
              <a:gd name="T68" fmla="*/ 228 w 228"/>
              <a:gd name="T69" fmla="*/ 174 h 17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6" name="Freeform 310"/>
          <p:cNvSpPr>
            <a:spLocks/>
          </p:cNvSpPr>
          <p:nvPr/>
        </p:nvSpPr>
        <p:spPr bwMode="auto">
          <a:xfrm>
            <a:off x="4235450" y="4057650"/>
            <a:ext cx="204788" cy="177800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"/>
              <a:gd name="T40" fmla="*/ 0 h 23"/>
              <a:gd name="T41" fmla="*/ 26 w 26"/>
              <a:gd name="T42" fmla="*/ 23 h 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7" name="Freeform 311"/>
          <p:cNvSpPr>
            <a:spLocks/>
          </p:cNvSpPr>
          <p:nvPr/>
        </p:nvSpPr>
        <p:spPr bwMode="auto">
          <a:xfrm>
            <a:off x="4244975" y="4454525"/>
            <a:ext cx="61913" cy="4762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"/>
              <a:gd name="T28" fmla="*/ 0 h 36"/>
              <a:gd name="T29" fmla="*/ 48 w 48"/>
              <a:gd name="T30" fmla="*/ 36 h 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8" name="Freeform 312"/>
          <p:cNvSpPr>
            <a:spLocks/>
          </p:cNvSpPr>
          <p:nvPr/>
        </p:nvSpPr>
        <p:spPr bwMode="auto">
          <a:xfrm>
            <a:off x="5194300" y="4183063"/>
            <a:ext cx="406400" cy="498475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4"/>
              <a:gd name="T116" fmla="*/ 52 w 52"/>
              <a:gd name="T117" fmla="*/ 64 h 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19" name="Freeform 313"/>
          <p:cNvSpPr>
            <a:spLocks/>
          </p:cNvSpPr>
          <p:nvPr/>
        </p:nvSpPr>
        <p:spPr bwMode="auto">
          <a:xfrm>
            <a:off x="4440238" y="4510088"/>
            <a:ext cx="149225" cy="147637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0" name="Freeform 314"/>
          <p:cNvSpPr>
            <a:spLocks/>
          </p:cNvSpPr>
          <p:nvPr/>
        </p:nvSpPr>
        <p:spPr bwMode="auto">
          <a:xfrm>
            <a:off x="4364038" y="4565650"/>
            <a:ext cx="106362" cy="92075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"/>
              <a:gd name="T43" fmla="*/ 0 h 12"/>
              <a:gd name="T44" fmla="*/ 14 w 14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1" name="Freeform 315"/>
          <p:cNvSpPr>
            <a:spLocks/>
          </p:cNvSpPr>
          <p:nvPr/>
        </p:nvSpPr>
        <p:spPr bwMode="auto">
          <a:xfrm>
            <a:off x="4314825" y="4533900"/>
            <a:ext cx="79375" cy="69850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0"/>
              <a:gd name="T34" fmla="*/ 0 h 54"/>
              <a:gd name="T35" fmla="*/ 60 w 60"/>
              <a:gd name="T36" fmla="*/ 54 h 5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2" name="Rectangle 316"/>
          <p:cNvSpPr>
            <a:spLocks noChangeArrowheads="1"/>
          </p:cNvSpPr>
          <p:nvPr/>
        </p:nvSpPr>
        <p:spPr bwMode="auto">
          <a:xfrm>
            <a:off x="4430713" y="4057650"/>
            <a:ext cx="9525" cy="238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27723" name="Freeform 317"/>
          <p:cNvSpPr>
            <a:spLocks/>
          </p:cNvSpPr>
          <p:nvPr/>
        </p:nvSpPr>
        <p:spPr bwMode="auto">
          <a:xfrm>
            <a:off x="4430713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4" name="Freeform 318"/>
          <p:cNvSpPr>
            <a:spLocks/>
          </p:cNvSpPr>
          <p:nvPr/>
        </p:nvSpPr>
        <p:spPr bwMode="auto">
          <a:xfrm>
            <a:off x="4430713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5" name="Freeform 327"/>
          <p:cNvSpPr>
            <a:spLocks/>
          </p:cNvSpPr>
          <p:nvPr/>
        </p:nvSpPr>
        <p:spPr bwMode="auto">
          <a:xfrm>
            <a:off x="5891213" y="3775075"/>
            <a:ext cx="25400" cy="17463"/>
          </a:xfrm>
          <a:custGeom>
            <a:avLst/>
            <a:gdLst>
              <a:gd name="T0" fmla="*/ 0 w 18"/>
              <a:gd name="T1" fmla="*/ 0 h 12"/>
              <a:gd name="T2" fmla="*/ 2147483647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26" name="Freeform 328"/>
          <p:cNvSpPr>
            <a:spLocks/>
          </p:cNvSpPr>
          <p:nvPr/>
        </p:nvSpPr>
        <p:spPr bwMode="auto">
          <a:xfrm>
            <a:off x="5854700" y="3736975"/>
            <a:ext cx="14288" cy="23813"/>
          </a:xfrm>
          <a:custGeom>
            <a:avLst/>
            <a:gdLst>
              <a:gd name="T0" fmla="*/ 0 w 12"/>
              <a:gd name="T1" fmla="*/ 0 h 18"/>
              <a:gd name="T2" fmla="*/ 2147483647 w 12"/>
              <a:gd name="T3" fmla="*/ 2147483647 h 18"/>
              <a:gd name="T4" fmla="*/ 2147483647 w 12"/>
              <a:gd name="T5" fmla="*/ 2147483647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8"/>
              <a:gd name="T14" fmla="*/ 12 w 12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84" name="Freeform 334"/>
          <p:cNvSpPr>
            <a:spLocks/>
          </p:cNvSpPr>
          <p:nvPr/>
        </p:nvSpPr>
        <p:spPr bwMode="auto">
          <a:xfrm>
            <a:off x="5160963" y="2324100"/>
            <a:ext cx="266700" cy="585788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28" name="Freeform 335"/>
          <p:cNvSpPr>
            <a:spLocks/>
          </p:cNvSpPr>
          <p:nvPr/>
        </p:nvSpPr>
        <p:spPr bwMode="auto">
          <a:xfrm>
            <a:off x="5435600" y="3252788"/>
            <a:ext cx="15875" cy="7937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6"/>
              <a:gd name="T14" fmla="*/ 12 w 12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86" name="Freeform 336"/>
          <p:cNvSpPr>
            <a:spLocks/>
          </p:cNvSpPr>
          <p:nvPr/>
        </p:nvSpPr>
        <p:spPr bwMode="auto">
          <a:xfrm>
            <a:off x="5334000" y="1666875"/>
            <a:ext cx="3792538" cy="2030413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30" name="Freeform 337"/>
          <p:cNvSpPr>
            <a:spLocks/>
          </p:cNvSpPr>
          <p:nvPr/>
        </p:nvSpPr>
        <p:spPr bwMode="auto">
          <a:xfrm>
            <a:off x="5916613" y="3784600"/>
            <a:ext cx="71437" cy="7938"/>
          </a:xfrm>
          <a:custGeom>
            <a:avLst/>
            <a:gdLst>
              <a:gd name="T0" fmla="*/ 2147483647 w 54"/>
              <a:gd name="T1" fmla="*/ 2147483647 h 6"/>
              <a:gd name="T2" fmla="*/ 2147483647 w 54"/>
              <a:gd name="T3" fmla="*/ 2147483647 h 6"/>
              <a:gd name="T4" fmla="*/ 2147483647 w 54"/>
              <a:gd name="T5" fmla="*/ 0 h 6"/>
              <a:gd name="T6" fmla="*/ 0 w 54"/>
              <a:gd name="T7" fmla="*/ 2147483647 h 6"/>
              <a:gd name="T8" fmla="*/ 2147483647 w 54"/>
              <a:gd name="T9" fmla="*/ 2147483647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"/>
              <a:gd name="T16" fmla="*/ 0 h 6"/>
              <a:gd name="T17" fmla="*/ 54 w 54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88" name="Freeform 338"/>
          <p:cNvSpPr>
            <a:spLocks/>
          </p:cNvSpPr>
          <p:nvPr/>
        </p:nvSpPr>
        <p:spPr bwMode="auto">
          <a:xfrm>
            <a:off x="5807075" y="3127375"/>
            <a:ext cx="1011238" cy="709613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32" name="Freeform 339"/>
          <p:cNvSpPr>
            <a:spLocks/>
          </p:cNvSpPr>
          <p:nvPr/>
        </p:nvSpPr>
        <p:spPr bwMode="auto">
          <a:xfrm>
            <a:off x="5868988" y="3760788"/>
            <a:ext cx="22225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2147483647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33" name="Rectangle 340"/>
          <p:cNvSpPr>
            <a:spLocks noChangeArrowheads="1"/>
          </p:cNvSpPr>
          <p:nvPr/>
        </p:nvSpPr>
        <p:spPr bwMode="auto">
          <a:xfrm>
            <a:off x="5051425" y="3392488"/>
            <a:ext cx="9525" cy="15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91" name="Freeform 347"/>
          <p:cNvSpPr>
            <a:spLocks/>
          </p:cNvSpPr>
          <p:nvPr/>
        </p:nvSpPr>
        <p:spPr bwMode="auto">
          <a:xfrm>
            <a:off x="4764088" y="2236788"/>
            <a:ext cx="649287" cy="766762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92" name="Freeform 348"/>
          <p:cNvSpPr>
            <a:spLocks/>
          </p:cNvSpPr>
          <p:nvPr/>
        </p:nvSpPr>
        <p:spPr bwMode="auto">
          <a:xfrm>
            <a:off x="4919663" y="2386013"/>
            <a:ext cx="320675" cy="733425"/>
          </a:xfrm>
          <a:custGeom>
            <a:avLst/>
            <a:gdLst>
              <a:gd name="T0" fmla="*/ 320675 w 10000"/>
              <a:gd name="T1" fmla="*/ 163881 h 9895"/>
              <a:gd name="T2" fmla="*/ 312851 w 10000"/>
              <a:gd name="T3" fmla="*/ 117037 h 9895"/>
              <a:gd name="T4" fmla="*/ 297202 w 10000"/>
              <a:gd name="T5" fmla="*/ 46844 h 9895"/>
              <a:gd name="T6" fmla="*/ 273760 w 10000"/>
              <a:gd name="T7" fmla="*/ 38988 h 9895"/>
              <a:gd name="T8" fmla="*/ 242462 w 10000"/>
              <a:gd name="T9" fmla="*/ 0 h 9895"/>
              <a:gd name="T10" fmla="*/ 226813 w 10000"/>
              <a:gd name="T11" fmla="*/ 23422 h 9895"/>
              <a:gd name="T12" fmla="*/ 211164 w 10000"/>
              <a:gd name="T13" fmla="*/ 38988 h 9895"/>
              <a:gd name="T14" fmla="*/ 172074 w 10000"/>
              <a:gd name="T15" fmla="*/ 70192 h 9895"/>
              <a:gd name="T16" fmla="*/ 140776 w 10000"/>
              <a:gd name="T17" fmla="*/ 85832 h 9895"/>
              <a:gd name="T18" fmla="*/ 140776 w 10000"/>
              <a:gd name="T19" fmla="*/ 124819 h 9895"/>
              <a:gd name="T20" fmla="*/ 109511 w 10000"/>
              <a:gd name="T21" fmla="*/ 187229 h 9895"/>
              <a:gd name="T22" fmla="*/ 86037 w 10000"/>
              <a:gd name="T23" fmla="*/ 241856 h 9895"/>
              <a:gd name="T24" fmla="*/ 78213 w 10000"/>
              <a:gd name="T25" fmla="*/ 288700 h 9895"/>
              <a:gd name="T26" fmla="*/ 46915 w 10000"/>
              <a:gd name="T27" fmla="*/ 319905 h 9895"/>
              <a:gd name="T28" fmla="*/ 31298 w 10000"/>
              <a:gd name="T29" fmla="*/ 358893 h 9895"/>
              <a:gd name="T30" fmla="*/ 31298 w 10000"/>
              <a:gd name="T31" fmla="*/ 436942 h 9895"/>
              <a:gd name="T32" fmla="*/ 31298 w 10000"/>
              <a:gd name="T33" fmla="*/ 475929 h 9895"/>
              <a:gd name="T34" fmla="*/ 31298 w 10000"/>
              <a:gd name="T35" fmla="*/ 522774 h 9895"/>
              <a:gd name="T36" fmla="*/ 7824 w 10000"/>
              <a:gd name="T37" fmla="*/ 569544 h 9895"/>
              <a:gd name="T38" fmla="*/ 15649 w 10000"/>
              <a:gd name="T39" fmla="*/ 616388 h 9895"/>
              <a:gd name="T40" fmla="*/ 55797 w 10000"/>
              <a:gd name="T41" fmla="*/ 669904 h 9895"/>
              <a:gd name="T42" fmla="*/ 61217 w 10000"/>
              <a:gd name="T43" fmla="*/ 718453 h 9895"/>
              <a:gd name="T44" fmla="*/ 78213 w 10000"/>
              <a:gd name="T45" fmla="*/ 733425 h 9895"/>
              <a:gd name="T46" fmla="*/ 101686 w 10000"/>
              <a:gd name="T47" fmla="*/ 702220 h 9895"/>
              <a:gd name="T48" fmla="*/ 140776 w 10000"/>
              <a:gd name="T49" fmla="*/ 671015 h 9895"/>
              <a:gd name="T50" fmla="*/ 148601 w 10000"/>
              <a:gd name="T51" fmla="*/ 585183 h 9895"/>
              <a:gd name="T52" fmla="*/ 187723 w 10000"/>
              <a:gd name="T53" fmla="*/ 569544 h 9895"/>
              <a:gd name="T54" fmla="*/ 179899 w 10000"/>
              <a:gd name="T55" fmla="*/ 507134 h 9895"/>
              <a:gd name="T56" fmla="*/ 164250 w 10000"/>
              <a:gd name="T57" fmla="*/ 436942 h 9895"/>
              <a:gd name="T58" fmla="*/ 187723 w 10000"/>
              <a:gd name="T59" fmla="*/ 358893 h 9895"/>
              <a:gd name="T60" fmla="*/ 258111 w 10000"/>
              <a:gd name="T61" fmla="*/ 312123 h 9895"/>
              <a:gd name="T62" fmla="*/ 258111 w 10000"/>
              <a:gd name="T63" fmla="*/ 265278 h 9895"/>
              <a:gd name="T64" fmla="*/ 297202 w 10000"/>
              <a:gd name="T65" fmla="*/ 210651 h 9895"/>
              <a:gd name="T66" fmla="*/ 320675 w 10000"/>
              <a:gd name="T67" fmla="*/ 210651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93" name="Freeform 349"/>
          <p:cNvSpPr>
            <a:spLocks/>
          </p:cNvSpPr>
          <p:nvPr/>
        </p:nvSpPr>
        <p:spPr bwMode="auto">
          <a:xfrm>
            <a:off x="5194300" y="3252788"/>
            <a:ext cx="446088" cy="287337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37" name="Freeform 350"/>
          <p:cNvSpPr>
            <a:spLocks/>
          </p:cNvSpPr>
          <p:nvPr/>
        </p:nvSpPr>
        <p:spPr bwMode="auto">
          <a:xfrm>
            <a:off x="5451475" y="3252788"/>
            <a:ext cx="55563" cy="3016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24"/>
              <a:gd name="T17" fmla="*/ 42 w 4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38" name="Freeform 359"/>
          <p:cNvSpPr>
            <a:spLocks/>
          </p:cNvSpPr>
          <p:nvPr/>
        </p:nvSpPr>
        <p:spPr bwMode="auto">
          <a:xfrm>
            <a:off x="5138738" y="3127375"/>
            <a:ext cx="77787" cy="47625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6"/>
              <a:gd name="T32" fmla="*/ 60 w 60"/>
              <a:gd name="T33" fmla="*/ 36 h 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4997450" y="3151188"/>
            <a:ext cx="242888" cy="2174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40" name="Freeform 364"/>
          <p:cNvSpPr>
            <a:spLocks/>
          </p:cNvSpPr>
          <p:nvPr/>
        </p:nvSpPr>
        <p:spPr bwMode="auto">
          <a:xfrm>
            <a:off x="4651375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1" name="Freeform 365"/>
          <p:cNvSpPr>
            <a:spLocks/>
          </p:cNvSpPr>
          <p:nvPr/>
        </p:nvSpPr>
        <p:spPr bwMode="auto">
          <a:xfrm>
            <a:off x="4651375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2" name="Freeform 366"/>
          <p:cNvSpPr>
            <a:spLocks/>
          </p:cNvSpPr>
          <p:nvPr/>
        </p:nvSpPr>
        <p:spPr bwMode="auto">
          <a:xfrm>
            <a:off x="4346575" y="4133850"/>
            <a:ext cx="407988" cy="384175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"/>
              <a:gd name="T112" fmla="*/ 0 h 49"/>
              <a:gd name="T113" fmla="*/ 52 w 52"/>
              <a:gd name="T114" fmla="*/ 49 h 4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3" name="Freeform 367"/>
          <p:cNvSpPr>
            <a:spLocks/>
          </p:cNvSpPr>
          <p:nvPr/>
        </p:nvSpPr>
        <p:spPr bwMode="auto">
          <a:xfrm>
            <a:off x="5673725" y="4487863"/>
            <a:ext cx="234950" cy="3175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246"/>
              <a:gd name="T68" fmla="*/ 180 w 180"/>
              <a:gd name="T69" fmla="*/ 246 h 24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4" name="Freeform 368"/>
          <p:cNvSpPr>
            <a:spLocks/>
          </p:cNvSpPr>
          <p:nvPr/>
        </p:nvSpPr>
        <p:spPr bwMode="auto">
          <a:xfrm>
            <a:off x="4997450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96"/>
              <a:gd name="T26" fmla="*/ 24 w 24"/>
              <a:gd name="T27" fmla="*/ 96 h 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5" name="Freeform 369"/>
          <p:cNvSpPr>
            <a:spLocks/>
          </p:cNvSpPr>
          <p:nvPr/>
        </p:nvSpPr>
        <p:spPr bwMode="auto">
          <a:xfrm>
            <a:off x="4997450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96"/>
              <a:gd name="T23" fmla="*/ 24 w 24"/>
              <a:gd name="T24" fmla="*/ 96 h 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6" name="Freeform 370"/>
          <p:cNvSpPr>
            <a:spLocks/>
          </p:cNvSpPr>
          <p:nvPr/>
        </p:nvSpPr>
        <p:spPr bwMode="auto">
          <a:xfrm>
            <a:off x="4981575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8"/>
              <a:gd name="T79" fmla="*/ 0 h 313"/>
              <a:gd name="T80" fmla="*/ 198 w 198"/>
              <a:gd name="T81" fmla="*/ 313 h 31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47" name="Freeform 371"/>
          <p:cNvSpPr>
            <a:spLocks/>
          </p:cNvSpPr>
          <p:nvPr/>
        </p:nvSpPr>
        <p:spPr bwMode="auto">
          <a:xfrm>
            <a:off x="4981575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8"/>
              <a:gd name="T76" fmla="*/ 0 h 313"/>
              <a:gd name="T77" fmla="*/ 198 w 198"/>
              <a:gd name="T78" fmla="*/ 313 h 31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05" name="Freeform 372"/>
          <p:cNvSpPr>
            <a:spLocks/>
          </p:cNvSpPr>
          <p:nvPr/>
        </p:nvSpPr>
        <p:spPr bwMode="auto">
          <a:xfrm>
            <a:off x="5060950" y="5329238"/>
            <a:ext cx="398463" cy="354012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49" name="Freeform 373"/>
          <p:cNvSpPr>
            <a:spLocks/>
          </p:cNvSpPr>
          <p:nvPr/>
        </p:nvSpPr>
        <p:spPr bwMode="auto">
          <a:xfrm>
            <a:off x="5146675" y="5213350"/>
            <a:ext cx="236538" cy="234950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180"/>
              <a:gd name="T68" fmla="*/ 180 w 18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0" name="Freeform 374"/>
          <p:cNvSpPr>
            <a:spLocks/>
          </p:cNvSpPr>
          <p:nvPr/>
        </p:nvSpPr>
        <p:spPr bwMode="auto">
          <a:xfrm>
            <a:off x="5389563" y="5032375"/>
            <a:ext cx="268287" cy="422275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4"/>
              <a:gd name="T115" fmla="*/ 0 h 54"/>
              <a:gd name="T116" fmla="*/ 34 w 34"/>
              <a:gd name="T117" fmla="*/ 54 h 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1" name="Freeform 375"/>
          <p:cNvSpPr>
            <a:spLocks/>
          </p:cNvSpPr>
          <p:nvPr/>
        </p:nvSpPr>
        <p:spPr bwMode="auto">
          <a:xfrm>
            <a:off x="5389563" y="4791075"/>
            <a:ext cx="260350" cy="265113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3"/>
              <a:gd name="T82" fmla="*/ 0 h 34"/>
              <a:gd name="T83" fmla="*/ 33 w 33"/>
              <a:gd name="T84" fmla="*/ 34 h 3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2" name="Freeform 376"/>
          <p:cNvSpPr>
            <a:spLocks/>
          </p:cNvSpPr>
          <p:nvPr/>
        </p:nvSpPr>
        <p:spPr bwMode="auto">
          <a:xfrm>
            <a:off x="4949825" y="4914900"/>
            <a:ext cx="298450" cy="298450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"/>
              <a:gd name="T76" fmla="*/ 0 h 38"/>
              <a:gd name="T77" fmla="*/ 38 w 38"/>
              <a:gd name="T78" fmla="*/ 38 h 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3" name="Freeform 377"/>
          <p:cNvSpPr>
            <a:spLocks/>
          </p:cNvSpPr>
          <p:nvPr/>
        </p:nvSpPr>
        <p:spPr bwMode="auto">
          <a:xfrm>
            <a:off x="4949825" y="4633913"/>
            <a:ext cx="463550" cy="460375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9"/>
              <a:gd name="T121" fmla="*/ 0 h 59"/>
              <a:gd name="T122" fmla="*/ 59 w 59"/>
              <a:gd name="T123" fmla="*/ 59 h 5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4" name="Freeform 378"/>
          <p:cNvSpPr>
            <a:spLocks/>
          </p:cNvSpPr>
          <p:nvPr/>
        </p:nvSpPr>
        <p:spPr bwMode="auto">
          <a:xfrm>
            <a:off x="5467350" y="4321175"/>
            <a:ext cx="369888" cy="354013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7"/>
              <a:gd name="T91" fmla="*/ 0 h 45"/>
              <a:gd name="T92" fmla="*/ 47 w 47"/>
              <a:gd name="T93" fmla="*/ 45 h 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12" name="Freeform 379"/>
          <p:cNvSpPr>
            <a:spLocks/>
          </p:cNvSpPr>
          <p:nvPr/>
        </p:nvSpPr>
        <p:spPr bwMode="auto">
          <a:xfrm>
            <a:off x="5491163" y="4649788"/>
            <a:ext cx="204787" cy="234950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56" name="Freeform 380"/>
          <p:cNvSpPr>
            <a:spLocks/>
          </p:cNvSpPr>
          <p:nvPr/>
        </p:nvSpPr>
        <p:spPr bwMode="auto">
          <a:xfrm>
            <a:off x="5270500" y="5157788"/>
            <a:ext cx="188913" cy="179387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"/>
              <a:gd name="T55" fmla="*/ 0 h 23"/>
              <a:gd name="T56" fmla="*/ 24 w 24"/>
              <a:gd name="T57" fmla="*/ 23 h 2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7" name="Freeform 381"/>
          <p:cNvSpPr>
            <a:spLocks/>
          </p:cNvSpPr>
          <p:nvPr/>
        </p:nvSpPr>
        <p:spPr bwMode="auto">
          <a:xfrm>
            <a:off x="5200650" y="4675188"/>
            <a:ext cx="338138" cy="544512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70"/>
              <a:gd name="T185" fmla="*/ 43 w 43"/>
              <a:gd name="T186" fmla="*/ 70 h 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8" name="Freeform 382"/>
          <p:cNvSpPr>
            <a:spLocks/>
          </p:cNvSpPr>
          <p:nvPr/>
        </p:nvSpPr>
        <p:spPr bwMode="auto">
          <a:xfrm>
            <a:off x="4527550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09"/>
              <a:gd name="T62" fmla="*/ 144 w 144"/>
              <a:gd name="T63" fmla="*/ 109 h 1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59" name="Freeform 383"/>
          <p:cNvSpPr>
            <a:spLocks/>
          </p:cNvSpPr>
          <p:nvPr/>
        </p:nvSpPr>
        <p:spPr bwMode="auto">
          <a:xfrm>
            <a:off x="4527550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4"/>
              <a:gd name="T58" fmla="*/ 0 h 109"/>
              <a:gd name="T59" fmla="*/ 144 w 144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0" name="Freeform 384"/>
          <p:cNvSpPr>
            <a:spLocks/>
          </p:cNvSpPr>
          <p:nvPr/>
        </p:nvSpPr>
        <p:spPr bwMode="auto">
          <a:xfrm>
            <a:off x="4651375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6"/>
              <a:gd name="T14" fmla="*/ 18 w 18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1" name="Freeform 385"/>
          <p:cNvSpPr>
            <a:spLocks/>
          </p:cNvSpPr>
          <p:nvPr/>
        </p:nvSpPr>
        <p:spPr bwMode="auto">
          <a:xfrm>
            <a:off x="4651375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  <a:gd name="T9" fmla="*/ 0 w 18"/>
              <a:gd name="T10" fmla="*/ 0 h 6"/>
              <a:gd name="T11" fmla="*/ 18 w 1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2" name="Freeform 386"/>
          <p:cNvSpPr>
            <a:spLocks/>
          </p:cNvSpPr>
          <p:nvPr/>
        </p:nvSpPr>
        <p:spPr bwMode="auto">
          <a:xfrm>
            <a:off x="4573588" y="4502150"/>
            <a:ext cx="101600" cy="131763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"/>
              <a:gd name="T40" fmla="*/ 0 h 102"/>
              <a:gd name="T41" fmla="*/ 78 w 78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20" name="Freeform 387"/>
          <p:cNvSpPr>
            <a:spLocks/>
          </p:cNvSpPr>
          <p:nvPr/>
        </p:nvSpPr>
        <p:spPr bwMode="auto">
          <a:xfrm>
            <a:off x="4724400" y="4400550"/>
            <a:ext cx="296863" cy="26670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764" name="Freeform 388"/>
          <p:cNvSpPr>
            <a:spLocks/>
          </p:cNvSpPr>
          <p:nvPr/>
        </p:nvSpPr>
        <p:spPr bwMode="auto">
          <a:xfrm>
            <a:off x="5013325" y="4502150"/>
            <a:ext cx="320675" cy="187325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46"/>
              <a:gd name="T67" fmla="*/ 0 h 144"/>
              <a:gd name="T68" fmla="*/ 246 w 246"/>
              <a:gd name="T69" fmla="*/ 144 h 1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5" name="Freeform 389"/>
          <p:cNvSpPr>
            <a:spLocks/>
          </p:cNvSpPr>
          <p:nvPr/>
        </p:nvSpPr>
        <p:spPr bwMode="auto">
          <a:xfrm>
            <a:off x="4919663" y="4675188"/>
            <a:ext cx="195262" cy="233362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0"/>
              <a:gd name="T67" fmla="*/ 0 h 180"/>
              <a:gd name="T68" fmla="*/ 150 w 15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6" name="Freeform 390"/>
          <p:cNvSpPr>
            <a:spLocks/>
          </p:cNvSpPr>
          <p:nvPr/>
        </p:nvSpPr>
        <p:spPr bwMode="auto">
          <a:xfrm>
            <a:off x="4879975" y="4722813"/>
            <a:ext cx="117475" cy="130175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0"/>
              <a:gd name="T40" fmla="*/ 0 h 102"/>
              <a:gd name="T41" fmla="*/ 90 w 90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7" name="Freeform 391"/>
          <p:cNvSpPr>
            <a:spLocks/>
          </p:cNvSpPr>
          <p:nvPr/>
        </p:nvSpPr>
        <p:spPr bwMode="auto">
          <a:xfrm>
            <a:off x="4848225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4"/>
              <a:gd name="T67" fmla="*/ 0 h 198"/>
              <a:gd name="T68" fmla="*/ 144 w 144"/>
              <a:gd name="T69" fmla="*/ 198 h 19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8" name="Freeform 392"/>
          <p:cNvSpPr>
            <a:spLocks/>
          </p:cNvSpPr>
          <p:nvPr/>
        </p:nvSpPr>
        <p:spPr bwMode="auto">
          <a:xfrm>
            <a:off x="4848225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4"/>
              <a:gd name="T64" fmla="*/ 0 h 198"/>
              <a:gd name="T65" fmla="*/ 144 w 144"/>
              <a:gd name="T66" fmla="*/ 198 h 1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69" name="Freeform 393"/>
          <p:cNvSpPr>
            <a:spLocks/>
          </p:cNvSpPr>
          <p:nvPr/>
        </p:nvSpPr>
        <p:spPr bwMode="auto">
          <a:xfrm>
            <a:off x="4675188" y="4454525"/>
            <a:ext cx="63500" cy="157163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20"/>
              <a:gd name="T47" fmla="*/ 48 w 48"/>
              <a:gd name="T48" fmla="*/ 120 h 1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70" name="Freeform 394"/>
          <p:cNvSpPr>
            <a:spLocks/>
          </p:cNvSpPr>
          <p:nvPr/>
        </p:nvSpPr>
        <p:spPr bwMode="auto">
          <a:xfrm>
            <a:off x="4651375" y="4495800"/>
            <a:ext cx="55563" cy="123825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96"/>
              <a:gd name="T32" fmla="*/ 42 w 42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71" name="Freeform 395"/>
          <p:cNvSpPr>
            <a:spLocks/>
          </p:cNvSpPr>
          <p:nvPr/>
        </p:nvSpPr>
        <p:spPr bwMode="auto">
          <a:xfrm>
            <a:off x="4943475" y="5191125"/>
            <a:ext cx="320675" cy="3254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46"/>
              <a:gd name="T85" fmla="*/ 0 h 252"/>
              <a:gd name="T86" fmla="*/ 246 w 246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772" name="Freeform 396"/>
          <p:cNvSpPr>
            <a:spLocks/>
          </p:cNvSpPr>
          <p:nvPr/>
        </p:nvSpPr>
        <p:spPr bwMode="auto">
          <a:xfrm>
            <a:off x="4675188" y="4298950"/>
            <a:ext cx="79375" cy="936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30" name="Freeform 397"/>
          <p:cNvSpPr>
            <a:spLocks/>
          </p:cNvSpPr>
          <p:nvPr/>
        </p:nvSpPr>
        <p:spPr bwMode="auto">
          <a:xfrm>
            <a:off x="368300" y="2225675"/>
            <a:ext cx="676275" cy="922338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582" name="Freeform 398"/>
          <p:cNvSpPr>
            <a:spLocks/>
          </p:cNvSpPr>
          <p:nvPr/>
        </p:nvSpPr>
        <p:spPr bwMode="auto">
          <a:xfrm>
            <a:off x="1044575" y="2187575"/>
            <a:ext cx="2119313" cy="1452563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22"/>
              <a:gd name="T187" fmla="*/ 0 h 1117"/>
              <a:gd name="T188" fmla="*/ 1622 w 1622"/>
              <a:gd name="T189" fmla="*/ 1117 h 11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32" name="Freeform 399"/>
          <p:cNvSpPr>
            <a:spLocks/>
          </p:cNvSpPr>
          <p:nvPr/>
        </p:nvSpPr>
        <p:spPr bwMode="auto">
          <a:xfrm>
            <a:off x="1443038" y="3394075"/>
            <a:ext cx="1435100" cy="741363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584" name="Freeform 400"/>
          <p:cNvSpPr>
            <a:spLocks/>
          </p:cNvSpPr>
          <p:nvPr/>
        </p:nvSpPr>
        <p:spPr bwMode="auto">
          <a:xfrm>
            <a:off x="2360613" y="4403725"/>
            <a:ext cx="111125" cy="112713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"/>
              <a:gd name="T25" fmla="*/ 0 h 14"/>
              <a:gd name="T26" fmla="*/ 14 w 14"/>
              <a:gd name="T27" fmla="*/ 14 h 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34" name="Freeform 401"/>
          <p:cNvSpPr>
            <a:spLocks/>
          </p:cNvSpPr>
          <p:nvPr/>
        </p:nvSpPr>
        <p:spPr bwMode="auto">
          <a:xfrm>
            <a:off x="2400300" y="4506913"/>
            <a:ext cx="95250" cy="69850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35" name="Freeform 402"/>
          <p:cNvSpPr>
            <a:spLocks/>
          </p:cNvSpPr>
          <p:nvPr/>
        </p:nvSpPr>
        <p:spPr bwMode="auto">
          <a:xfrm>
            <a:off x="2487613" y="4546600"/>
            <a:ext cx="141287" cy="60325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36" name="Freeform 403"/>
          <p:cNvSpPr>
            <a:spLocks/>
          </p:cNvSpPr>
          <p:nvPr/>
        </p:nvSpPr>
        <p:spPr bwMode="auto">
          <a:xfrm>
            <a:off x="2581275" y="4476750"/>
            <a:ext cx="290513" cy="319088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588" name="Freeform 422"/>
          <p:cNvSpPr>
            <a:spLocks/>
          </p:cNvSpPr>
          <p:nvPr/>
        </p:nvSpPr>
        <p:spPr bwMode="auto">
          <a:xfrm>
            <a:off x="2320925" y="4381500"/>
            <a:ext cx="150813" cy="69850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9"/>
              <a:gd name="T29" fmla="*/ 19 w 19"/>
              <a:gd name="T30" fmla="*/ 9 h 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39" name="Freeform 424"/>
          <p:cNvSpPr>
            <a:spLocks/>
          </p:cNvSpPr>
          <p:nvPr/>
        </p:nvSpPr>
        <p:spPr bwMode="auto">
          <a:xfrm>
            <a:off x="1631950" y="3927475"/>
            <a:ext cx="754063" cy="493713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591" name="Freeform 425"/>
          <p:cNvSpPr>
            <a:spLocks/>
          </p:cNvSpPr>
          <p:nvPr/>
        </p:nvSpPr>
        <p:spPr bwMode="auto">
          <a:xfrm rot="-852288">
            <a:off x="2865438" y="1949450"/>
            <a:ext cx="812800" cy="8969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25"/>
              <a:gd name="T190" fmla="*/ 0 h 2047"/>
              <a:gd name="T191" fmla="*/ 1125 w 1125"/>
              <a:gd name="T192" fmla="*/ 2047 h 204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2" name="Freeform 426"/>
          <p:cNvSpPr>
            <a:spLocks/>
          </p:cNvSpPr>
          <p:nvPr/>
        </p:nvSpPr>
        <p:spPr bwMode="auto">
          <a:xfrm>
            <a:off x="1898650" y="2190750"/>
            <a:ext cx="41275" cy="36513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6"/>
              <a:gd name="T77" fmla="*/ 40 w 40"/>
              <a:gd name="T78" fmla="*/ 36 h 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3" name="Freeform 427"/>
          <p:cNvSpPr>
            <a:spLocks/>
          </p:cNvSpPr>
          <p:nvPr/>
        </p:nvSpPr>
        <p:spPr bwMode="auto">
          <a:xfrm>
            <a:off x="2251075" y="2486025"/>
            <a:ext cx="0" cy="4763"/>
          </a:xfrm>
          <a:custGeom>
            <a:avLst/>
            <a:gdLst>
              <a:gd name="T0" fmla="*/ 0 w 1"/>
              <a:gd name="T1" fmla="*/ 2147483647 h 4"/>
              <a:gd name="T2" fmla="*/ 0 w 1"/>
              <a:gd name="T3" fmla="*/ 2147483647 h 4"/>
              <a:gd name="T4" fmla="*/ 0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0 w 1"/>
              <a:gd name="T11" fmla="*/ 2147483647 h 4"/>
              <a:gd name="T12" fmla="*/ 0 w 1"/>
              <a:gd name="T13" fmla="*/ 2147483647 h 4"/>
              <a:gd name="T14" fmla="*/ 0 w 1"/>
              <a:gd name="T15" fmla="*/ 2147483647 h 4"/>
              <a:gd name="T16" fmla="*/ 0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4"/>
              <a:gd name="T29" fmla="*/ 0 w 1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4" name="Freeform 428"/>
          <p:cNvSpPr>
            <a:spLocks/>
          </p:cNvSpPr>
          <p:nvPr/>
        </p:nvSpPr>
        <p:spPr bwMode="auto">
          <a:xfrm>
            <a:off x="2608263" y="2519363"/>
            <a:ext cx="3175" cy="6350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8"/>
              <a:gd name="T29" fmla="*/ 5 w 5"/>
              <a:gd name="T30" fmla="*/ 8 h 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5" name="Freeform 429"/>
          <p:cNvSpPr>
            <a:spLocks/>
          </p:cNvSpPr>
          <p:nvPr/>
        </p:nvSpPr>
        <p:spPr bwMode="auto">
          <a:xfrm>
            <a:off x="2257425" y="2101850"/>
            <a:ext cx="14288" cy="14288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"/>
              <a:gd name="T52" fmla="*/ 0 h 15"/>
              <a:gd name="T53" fmla="*/ 14 w 14"/>
              <a:gd name="T54" fmla="*/ 15 h 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6" name="Freeform 430"/>
          <p:cNvSpPr>
            <a:spLocks/>
          </p:cNvSpPr>
          <p:nvPr/>
        </p:nvSpPr>
        <p:spPr bwMode="auto">
          <a:xfrm>
            <a:off x="2444750" y="2570163"/>
            <a:ext cx="144463" cy="120650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35"/>
              <a:gd name="T124" fmla="*/ 0 h 119"/>
              <a:gd name="T125" fmla="*/ 135 w 135"/>
              <a:gd name="T126" fmla="*/ 119 h 1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7" name="Freeform 431"/>
          <p:cNvSpPr>
            <a:spLocks/>
          </p:cNvSpPr>
          <p:nvPr/>
        </p:nvSpPr>
        <p:spPr bwMode="auto">
          <a:xfrm>
            <a:off x="2328863" y="2208213"/>
            <a:ext cx="598487" cy="400050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56"/>
              <a:gd name="T190" fmla="*/ 0 h 395"/>
              <a:gd name="T191" fmla="*/ 556 w 556"/>
              <a:gd name="T192" fmla="*/ 395 h 3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8" name="Freeform 432"/>
          <p:cNvSpPr>
            <a:spLocks/>
          </p:cNvSpPr>
          <p:nvPr/>
        </p:nvSpPr>
        <p:spPr bwMode="auto">
          <a:xfrm>
            <a:off x="1811338" y="2141538"/>
            <a:ext cx="158750" cy="14605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8"/>
              <a:gd name="T97" fmla="*/ 0 h 146"/>
              <a:gd name="T98" fmla="*/ 148 w 148"/>
              <a:gd name="T99" fmla="*/ 146 h 1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99" name="Freeform 433"/>
          <p:cNvSpPr>
            <a:spLocks/>
          </p:cNvSpPr>
          <p:nvPr/>
        </p:nvSpPr>
        <p:spPr bwMode="auto">
          <a:xfrm>
            <a:off x="1979613" y="2087563"/>
            <a:ext cx="144462" cy="93662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33"/>
              <a:gd name="T157" fmla="*/ 0 h 91"/>
              <a:gd name="T158" fmla="*/ 133 w 133"/>
              <a:gd name="T159" fmla="*/ 91 h 9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0" name="Freeform 434"/>
          <p:cNvSpPr>
            <a:spLocks/>
          </p:cNvSpPr>
          <p:nvPr/>
        </p:nvSpPr>
        <p:spPr bwMode="auto">
          <a:xfrm>
            <a:off x="1919288" y="2038350"/>
            <a:ext cx="109537" cy="61913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2"/>
              <a:gd name="T148" fmla="*/ 0 h 60"/>
              <a:gd name="T149" fmla="*/ 102 w 102"/>
              <a:gd name="T150" fmla="*/ 60 h 6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1" name="Freeform 435"/>
          <p:cNvSpPr>
            <a:spLocks/>
          </p:cNvSpPr>
          <p:nvPr/>
        </p:nvSpPr>
        <p:spPr bwMode="auto">
          <a:xfrm>
            <a:off x="2135188" y="2100263"/>
            <a:ext cx="92075" cy="80962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6"/>
              <a:gd name="T103" fmla="*/ 0 h 80"/>
              <a:gd name="T104" fmla="*/ 86 w 86"/>
              <a:gd name="T105" fmla="*/ 80 h 8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2" name="Freeform 436"/>
          <p:cNvSpPr>
            <a:spLocks/>
          </p:cNvSpPr>
          <p:nvPr/>
        </p:nvSpPr>
        <p:spPr bwMode="auto">
          <a:xfrm>
            <a:off x="2228850" y="2149475"/>
            <a:ext cx="36513" cy="460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4"/>
              <a:gd name="T88" fmla="*/ 0 h 46"/>
              <a:gd name="T89" fmla="*/ 34 w 34"/>
              <a:gd name="T90" fmla="*/ 46 h 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3" name="Freeform 437"/>
          <p:cNvSpPr>
            <a:spLocks/>
          </p:cNvSpPr>
          <p:nvPr/>
        </p:nvSpPr>
        <p:spPr bwMode="auto">
          <a:xfrm>
            <a:off x="2219325" y="2085975"/>
            <a:ext cx="215900" cy="1031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"/>
              <a:gd name="T133" fmla="*/ 0 h 100"/>
              <a:gd name="T134" fmla="*/ 202 w 202"/>
              <a:gd name="T135" fmla="*/ 100 h 10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4" name="Freeform 438"/>
          <p:cNvSpPr>
            <a:spLocks/>
          </p:cNvSpPr>
          <p:nvPr/>
        </p:nvSpPr>
        <p:spPr bwMode="auto">
          <a:xfrm>
            <a:off x="2049463" y="2020888"/>
            <a:ext cx="44450" cy="38100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7"/>
              <a:gd name="T77" fmla="*/ 40 w 40"/>
              <a:gd name="T78" fmla="*/ 37 h 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5" name="Freeform 439"/>
          <p:cNvSpPr>
            <a:spLocks/>
          </p:cNvSpPr>
          <p:nvPr/>
        </p:nvSpPr>
        <p:spPr bwMode="auto">
          <a:xfrm flipV="1">
            <a:off x="2219325" y="1779588"/>
            <a:ext cx="215900" cy="323850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319"/>
              <a:gd name="T170" fmla="*/ 201 w 201"/>
              <a:gd name="T171" fmla="*/ 319 h 3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6" name="Freeform 440"/>
          <p:cNvSpPr>
            <a:spLocks/>
          </p:cNvSpPr>
          <p:nvPr/>
        </p:nvSpPr>
        <p:spPr bwMode="auto">
          <a:xfrm>
            <a:off x="2224088" y="2047875"/>
            <a:ext cx="36512" cy="17463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4"/>
              <a:gd name="T52" fmla="*/ 0 h 18"/>
              <a:gd name="T53" fmla="*/ 34 w 34"/>
              <a:gd name="T54" fmla="*/ 18 h 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7" name="Freeform 441"/>
          <p:cNvSpPr>
            <a:spLocks/>
          </p:cNvSpPr>
          <p:nvPr/>
        </p:nvSpPr>
        <p:spPr bwMode="auto">
          <a:xfrm>
            <a:off x="2205038" y="2001838"/>
            <a:ext cx="33337" cy="47625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46"/>
              <a:gd name="T77" fmla="*/ 34 w 34"/>
              <a:gd name="T78" fmla="*/ 46 h 4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8" name="Freeform 442"/>
          <p:cNvSpPr>
            <a:spLocks/>
          </p:cNvSpPr>
          <p:nvPr/>
        </p:nvSpPr>
        <p:spPr bwMode="auto">
          <a:xfrm>
            <a:off x="2138363" y="1979613"/>
            <a:ext cx="60325" cy="68262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8"/>
              <a:gd name="T112" fmla="*/ 0 h 67"/>
              <a:gd name="T113" fmla="*/ 58 w 58"/>
              <a:gd name="T114" fmla="*/ 67 h 6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09" name="Freeform 443"/>
          <p:cNvSpPr>
            <a:spLocks/>
          </p:cNvSpPr>
          <p:nvPr/>
        </p:nvSpPr>
        <p:spPr bwMode="auto">
          <a:xfrm>
            <a:off x="1895475" y="2227263"/>
            <a:ext cx="269875" cy="234950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49"/>
              <a:gd name="T148" fmla="*/ 0 h 231"/>
              <a:gd name="T149" fmla="*/ 249 w 249"/>
              <a:gd name="T150" fmla="*/ 231 h 23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59" name="Freeform 445"/>
          <p:cNvSpPr>
            <a:spLocks/>
          </p:cNvSpPr>
          <p:nvPr/>
        </p:nvSpPr>
        <p:spPr bwMode="auto">
          <a:xfrm>
            <a:off x="2924175" y="4362450"/>
            <a:ext cx="36513" cy="19050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611" name="Freeform 450"/>
          <p:cNvSpPr>
            <a:spLocks/>
          </p:cNvSpPr>
          <p:nvPr/>
        </p:nvSpPr>
        <p:spPr bwMode="auto">
          <a:xfrm>
            <a:off x="3967163" y="2589213"/>
            <a:ext cx="131762" cy="5080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4"/>
              <a:gd name="T40" fmla="*/ 0 h 54"/>
              <a:gd name="T41" fmla="*/ 114 w 114"/>
              <a:gd name="T42" fmla="*/ 54 h 5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rgbClr val="BACD33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61" name="Freeform 451"/>
          <p:cNvSpPr>
            <a:spLocks/>
          </p:cNvSpPr>
          <p:nvPr/>
        </p:nvSpPr>
        <p:spPr bwMode="auto">
          <a:xfrm>
            <a:off x="7962900" y="4722813"/>
            <a:ext cx="215900" cy="185737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04" name="Freeform 452"/>
          <p:cNvSpPr>
            <a:spLocks/>
          </p:cNvSpPr>
          <p:nvPr/>
        </p:nvSpPr>
        <p:spPr bwMode="auto">
          <a:xfrm>
            <a:off x="8178800" y="4767263"/>
            <a:ext cx="174625" cy="169862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0"/>
              <a:gd name="T52" fmla="*/ 0 h 443"/>
              <a:gd name="T53" fmla="*/ 460 w 460"/>
              <a:gd name="T54" fmla="*/ 443 h 44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4440517" y="2977777"/>
            <a:ext cx="250825" cy="368300"/>
            <a:chOff x="2201" y="1250"/>
            <a:chExt cx="133" cy="193"/>
          </a:xfrm>
          <a:noFill/>
        </p:grpSpPr>
        <p:sp>
          <p:nvSpPr>
            <p:cNvPr id="164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31321 w 24"/>
                <a:gd name="T1" fmla="*/ 168050 h 47"/>
                <a:gd name="T2" fmla="*/ 21408 w 24"/>
                <a:gd name="T3" fmla="*/ 158642 h 47"/>
                <a:gd name="T4" fmla="*/ 52742 w 24"/>
                <a:gd name="T5" fmla="*/ 139046 h 47"/>
                <a:gd name="T6" fmla="*/ 47604 w 24"/>
                <a:gd name="T7" fmla="*/ 120280 h 47"/>
                <a:gd name="T8" fmla="*/ 41596 w 24"/>
                <a:gd name="T9" fmla="*/ 105189 h 47"/>
                <a:gd name="T10" fmla="*/ 16283 w 24"/>
                <a:gd name="T11" fmla="*/ 105189 h 47"/>
                <a:gd name="T12" fmla="*/ 21408 w 24"/>
                <a:gd name="T13" fmla="*/ 77060 h 47"/>
                <a:gd name="T14" fmla="*/ 5138 w 24"/>
                <a:gd name="T15" fmla="*/ 86419 h 47"/>
                <a:gd name="T16" fmla="*/ 0 w 24"/>
                <a:gd name="T17" fmla="*/ 61969 h 47"/>
                <a:gd name="T18" fmla="*/ 0 w 24"/>
                <a:gd name="T19" fmla="*/ 38633 h 47"/>
                <a:gd name="T20" fmla="*/ 5138 w 24"/>
                <a:gd name="T21" fmla="*/ 18766 h 47"/>
                <a:gd name="T22" fmla="*/ 26546 w 24"/>
                <a:gd name="T23" fmla="*/ 0 h 47"/>
                <a:gd name="T24" fmla="*/ 41596 w 24"/>
                <a:gd name="T25" fmla="*/ 4570 h 47"/>
                <a:gd name="T26" fmla="*/ 36458 w 24"/>
                <a:gd name="T27" fmla="*/ 29291 h 47"/>
                <a:gd name="T28" fmla="*/ 67846 w 24"/>
                <a:gd name="T29" fmla="*/ 29291 h 47"/>
                <a:gd name="T30" fmla="*/ 57867 w 24"/>
                <a:gd name="T31" fmla="*/ 52627 h 47"/>
                <a:gd name="T32" fmla="*/ 47604 w 24"/>
                <a:gd name="T33" fmla="*/ 72490 h 47"/>
                <a:gd name="T34" fmla="*/ 67846 w 24"/>
                <a:gd name="T35" fmla="*/ 81631 h 47"/>
                <a:gd name="T36" fmla="*/ 89200 w 24"/>
                <a:gd name="T37" fmla="*/ 115710 h 47"/>
                <a:gd name="T38" fmla="*/ 99183 w 24"/>
                <a:gd name="T39" fmla="*/ 139046 h 47"/>
                <a:gd name="T40" fmla="*/ 99183 w 24"/>
                <a:gd name="T41" fmla="*/ 152959 h 47"/>
                <a:gd name="T42" fmla="*/ 120592 w 24"/>
                <a:gd name="T43" fmla="*/ 152959 h 47"/>
                <a:gd name="T44" fmla="*/ 115450 w 24"/>
                <a:gd name="T45" fmla="*/ 186820 h 47"/>
                <a:gd name="T46" fmla="*/ 125729 w 24"/>
                <a:gd name="T47" fmla="*/ 191386 h 47"/>
                <a:gd name="T48" fmla="*/ 89200 w 24"/>
                <a:gd name="T49" fmla="*/ 206699 h 47"/>
                <a:gd name="T50" fmla="*/ 57867 w 24"/>
                <a:gd name="T51" fmla="*/ 211269 h 47"/>
                <a:gd name="T52" fmla="*/ 41596 w 24"/>
                <a:gd name="T53" fmla="*/ 216107 h 47"/>
                <a:gd name="T54" fmla="*/ 21408 w 24"/>
                <a:gd name="T55" fmla="*/ 216107 h 47"/>
                <a:gd name="T56" fmla="*/ 5138 w 24"/>
                <a:gd name="T57" fmla="*/ 220677 h 47"/>
                <a:gd name="T58" fmla="*/ 26546 w 24"/>
                <a:gd name="T59" fmla="*/ 200728 h 47"/>
                <a:gd name="T60" fmla="*/ 31321 w 24"/>
                <a:gd name="T61" fmla="*/ 182249 h 47"/>
                <a:gd name="T62" fmla="*/ 16283 w 24"/>
                <a:gd name="T63" fmla="*/ 177408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Arial" pitchFamily="34" charset="0"/>
              </a:endParaRPr>
            </a:p>
          </p:txBody>
        </p:sp>
        <p:sp>
          <p:nvSpPr>
            <p:cNvPr id="165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Arial" pitchFamily="34" charset="0"/>
              </a:endParaRPr>
            </a:p>
          </p:txBody>
        </p:sp>
      </p:grpSp>
      <p:sp>
        <p:nvSpPr>
          <p:cNvPr id="27806" name="Freeform 458"/>
          <p:cNvSpPr>
            <a:spLocks/>
          </p:cNvSpPr>
          <p:nvPr/>
        </p:nvSpPr>
        <p:spPr bwMode="auto">
          <a:xfrm>
            <a:off x="5422900" y="3827463"/>
            <a:ext cx="73025" cy="4445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6"/>
              <a:gd name="T46" fmla="*/ 0 h 28"/>
              <a:gd name="T47" fmla="*/ 46 w 46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67" name="Freeform 507"/>
          <p:cNvSpPr>
            <a:spLocks/>
          </p:cNvSpPr>
          <p:nvPr/>
        </p:nvSpPr>
        <p:spPr bwMode="auto">
          <a:xfrm>
            <a:off x="6489700" y="3213100"/>
            <a:ext cx="1508125" cy="1047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08" name="Freeform 260"/>
          <p:cNvSpPr>
            <a:spLocks/>
          </p:cNvSpPr>
          <p:nvPr/>
        </p:nvSpPr>
        <p:spPr bwMode="auto">
          <a:xfrm>
            <a:off x="6534150" y="4781550"/>
            <a:ext cx="57150" cy="68263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54"/>
              <a:gd name="T20" fmla="*/ 42 w 42"/>
              <a:gd name="T21" fmla="*/ 54 h 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09" name="Freeform 261"/>
          <p:cNvSpPr>
            <a:spLocks/>
          </p:cNvSpPr>
          <p:nvPr/>
        </p:nvSpPr>
        <p:spPr bwMode="auto">
          <a:xfrm>
            <a:off x="7353300" y="4260850"/>
            <a:ext cx="53975" cy="53975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42"/>
              <a:gd name="T23" fmla="*/ 42 w 4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70" name="Freeform 262"/>
          <p:cNvSpPr>
            <a:spLocks/>
          </p:cNvSpPr>
          <p:nvPr/>
        </p:nvSpPr>
        <p:spPr bwMode="auto">
          <a:xfrm>
            <a:off x="7643813" y="4127500"/>
            <a:ext cx="31750" cy="93663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1" name="Freeform 263"/>
          <p:cNvSpPr>
            <a:spLocks/>
          </p:cNvSpPr>
          <p:nvPr/>
        </p:nvSpPr>
        <p:spPr bwMode="auto">
          <a:xfrm>
            <a:off x="7878763" y="3884613"/>
            <a:ext cx="46037" cy="69850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2" name="Freeform 264"/>
          <p:cNvSpPr>
            <a:spLocks/>
          </p:cNvSpPr>
          <p:nvPr/>
        </p:nvSpPr>
        <p:spPr bwMode="auto">
          <a:xfrm>
            <a:off x="7934325" y="3525838"/>
            <a:ext cx="344488" cy="374650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3" name="Freeform 265"/>
          <p:cNvSpPr>
            <a:spLocks/>
          </p:cNvSpPr>
          <p:nvPr/>
        </p:nvSpPr>
        <p:spPr bwMode="auto">
          <a:xfrm>
            <a:off x="8177213" y="3181350"/>
            <a:ext cx="61912" cy="306388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4" name="Freeform 272"/>
          <p:cNvSpPr>
            <a:spLocks/>
          </p:cNvSpPr>
          <p:nvPr/>
        </p:nvSpPr>
        <p:spPr bwMode="auto">
          <a:xfrm>
            <a:off x="7626350" y="4306888"/>
            <a:ext cx="141288" cy="195262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75" name="Freeform 273"/>
          <p:cNvSpPr>
            <a:spLocks/>
          </p:cNvSpPr>
          <p:nvPr/>
        </p:nvSpPr>
        <p:spPr bwMode="auto">
          <a:xfrm>
            <a:off x="7683500" y="4533900"/>
            <a:ext cx="115888" cy="92075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16" name="Freeform 333"/>
          <p:cNvSpPr>
            <a:spLocks/>
          </p:cNvSpPr>
          <p:nvPr/>
        </p:nvSpPr>
        <p:spPr bwMode="auto">
          <a:xfrm>
            <a:off x="6840538" y="3260725"/>
            <a:ext cx="777875" cy="390525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301"/>
              <a:gd name="T92" fmla="*/ 595 w 595"/>
              <a:gd name="T93" fmla="*/ 301 h 30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17" name="Line 449"/>
          <p:cNvSpPr>
            <a:spLocks noChangeShapeType="1"/>
          </p:cNvSpPr>
          <p:nvPr/>
        </p:nvSpPr>
        <p:spPr bwMode="auto">
          <a:xfrm>
            <a:off x="7588250" y="4324350"/>
            <a:ext cx="0" cy="0"/>
          </a:xfrm>
          <a:prstGeom prst="line">
            <a:avLst/>
          </a:prstGeom>
          <a:noFill/>
          <a:ln w="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18" name="Freeform 506"/>
          <p:cNvSpPr>
            <a:spLocks/>
          </p:cNvSpPr>
          <p:nvPr/>
        </p:nvSpPr>
        <p:spPr bwMode="auto">
          <a:xfrm>
            <a:off x="7737475" y="3609975"/>
            <a:ext cx="123825" cy="15557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8"/>
              <a:gd name="T100" fmla="*/ 0 h 98"/>
              <a:gd name="T101" fmla="*/ 78 w 78"/>
              <a:gd name="T102" fmla="*/ 98 h 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79" name="Freeform 517"/>
          <p:cNvSpPr>
            <a:spLocks/>
          </p:cNvSpPr>
          <p:nvPr/>
        </p:nvSpPr>
        <p:spPr bwMode="auto">
          <a:xfrm>
            <a:off x="7785100" y="3749675"/>
            <a:ext cx="85725" cy="1047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629" name="Freeform 411"/>
          <p:cNvSpPr>
            <a:spLocks/>
          </p:cNvSpPr>
          <p:nvPr/>
        </p:nvSpPr>
        <p:spPr bwMode="auto">
          <a:xfrm>
            <a:off x="3067050" y="5483225"/>
            <a:ext cx="127000" cy="166688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81" name="Freeform 420"/>
          <p:cNvSpPr>
            <a:spLocks/>
          </p:cNvSpPr>
          <p:nvPr/>
        </p:nvSpPr>
        <p:spPr bwMode="auto">
          <a:xfrm>
            <a:off x="2519363" y="4792663"/>
            <a:ext cx="320675" cy="392112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82" name="Freeform 413"/>
          <p:cNvSpPr>
            <a:spLocks/>
          </p:cNvSpPr>
          <p:nvPr/>
        </p:nvSpPr>
        <p:spPr bwMode="auto">
          <a:xfrm>
            <a:off x="2724150" y="4668838"/>
            <a:ext cx="884238" cy="911225"/>
          </a:xfrm>
          <a:custGeom>
            <a:avLst/>
            <a:gdLst>
              <a:gd name="T0" fmla="*/ 449369 w 10000"/>
              <a:gd name="T1" fmla="*/ 714947 h 10000"/>
              <a:gd name="T2" fmla="*/ 413116 w 10000"/>
              <a:gd name="T3" fmla="*/ 771079 h 10000"/>
              <a:gd name="T4" fmla="*/ 369611 w 10000"/>
              <a:gd name="T5" fmla="*/ 820103 h 10000"/>
              <a:gd name="T6" fmla="*/ 384113 w 10000"/>
              <a:gd name="T7" fmla="*/ 827119 h 10000"/>
              <a:gd name="T8" fmla="*/ 442119 w 10000"/>
              <a:gd name="T9" fmla="*/ 869126 h 10000"/>
              <a:gd name="T10" fmla="*/ 471121 w 10000"/>
              <a:gd name="T11" fmla="*/ 890176 h 10000"/>
              <a:gd name="T12" fmla="*/ 536378 w 10000"/>
              <a:gd name="T13" fmla="*/ 827119 h 10000"/>
              <a:gd name="T14" fmla="*/ 587045 w 10000"/>
              <a:gd name="T15" fmla="*/ 693898 h 10000"/>
              <a:gd name="T16" fmla="*/ 717558 w 10000"/>
              <a:gd name="T17" fmla="*/ 637858 h 10000"/>
              <a:gd name="T18" fmla="*/ 746561 w 10000"/>
              <a:gd name="T19" fmla="*/ 602775 h 10000"/>
              <a:gd name="T20" fmla="*/ 775476 w 10000"/>
              <a:gd name="T21" fmla="*/ 539719 h 10000"/>
              <a:gd name="T22" fmla="*/ 789977 w 10000"/>
              <a:gd name="T23" fmla="*/ 406589 h 10000"/>
              <a:gd name="T24" fmla="*/ 884237 w 10000"/>
              <a:gd name="T25" fmla="*/ 308450 h 10000"/>
              <a:gd name="T26" fmla="*/ 869736 w 10000"/>
              <a:gd name="T27" fmla="*/ 238285 h 10000"/>
              <a:gd name="T28" fmla="*/ 761063 w 10000"/>
              <a:gd name="T29" fmla="*/ 189261 h 10000"/>
              <a:gd name="T30" fmla="*/ 666803 w 10000"/>
              <a:gd name="T31" fmla="*/ 175229 h 10000"/>
              <a:gd name="T32" fmla="*/ 594296 w 10000"/>
              <a:gd name="T33" fmla="*/ 133221 h 10000"/>
              <a:gd name="T34" fmla="*/ 536378 w 10000"/>
              <a:gd name="T35" fmla="*/ 77090 h 10000"/>
              <a:gd name="T36" fmla="*/ 507375 w 10000"/>
              <a:gd name="T37" fmla="*/ 21049 h 10000"/>
              <a:gd name="T38" fmla="*/ 449369 w 10000"/>
              <a:gd name="T39" fmla="*/ 77090 h 10000"/>
              <a:gd name="T40" fmla="*/ 405865 w 10000"/>
              <a:gd name="T41" fmla="*/ 70073 h 10000"/>
              <a:gd name="T42" fmla="*/ 384113 w 10000"/>
              <a:gd name="T43" fmla="*/ 77090 h 10000"/>
              <a:gd name="T44" fmla="*/ 326195 w 10000"/>
              <a:gd name="T45" fmla="*/ 91123 h 10000"/>
              <a:gd name="T46" fmla="*/ 311694 w 10000"/>
              <a:gd name="T47" fmla="*/ 28066 h 10000"/>
              <a:gd name="T48" fmla="*/ 282691 w 10000"/>
              <a:gd name="T49" fmla="*/ 0 h 10000"/>
              <a:gd name="T50" fmla="*/ 253688 w 10000"/>
              <a:gd name="T51" fmla="*/ 28066 h 10000"/>
              <a:gd name="T52" fmla="*/ 217434 w 10000"/>
              <a:gd name="T53" fmla="*/ 63057 h 10000"/>
              <a:gd name="T54" fmla="*/ 159428 w 10000"/>
              <a:gd name="T55" fmla="*/ 105155 h 10000"/>
              <a:gd name="T56" fmla="*/ 79758 w 10000"/>
              <a:gd name="T57" fmla="*/ 98139 h 10000"/>
              <a:gd name="T58" fmla="*/ 72507 w 10000"/>
              <a:gd name="T59" fmla="*/ 210311 h 10000"/>
              <a:gd name="T60" fmla="*/ 50755 w 10000"/>
              <a:gd name="T61" fmla="*/ 217327 h 10000"/>
              <a:gd name="T62" fmla="*/ 0 w 10000"/>
              <a:gd name="T63" fmla="*/ 273368 h 10000"/>
              <a:gd name="T64" fmla="*/ 29003 w 10000"/>
              <a:gd name="T65" fmla="*/ 336424 h 10000"/>
              <a:gd name="T66" fmla="*/ 72507 w 10000"/>
              <a:gd name="T67" fmla="*/ 364490 h 10000"/>
              <a:gd name="T68" fmla="*/ 87009 w 10000"/>
              <a:gd name="T69" fmla="*/ 371506 h 10000"/>
              <a:gd name="T70" fmla="*/ 124766 w 10000"/>
              <a:gd name="T71" fmla="*/ 375516 h 10000"/>
              <a:gd name="T72" fmla="*/ 165264 w 10000"/>
              <a:gd name="T73" fmla="*/ 354102 h 10000"/>
              <a:gd name="T74" fmla="*/ 195682 w 10000"/>
              <a:gd name="T75" fmla="*/ 392556 h 10000"/>
              <a:gd name="T76" fmla="*/ 289941 w 10000"/>
              <a:gd name="T77" fmla="*/ 434563 h 10000"/>
              <a:gd name="T78" fmla="*/ 304443 w 10000"/>
              <a:gd name="T79" fmla="*/ 483678 h 10000"/>
              <a:gd name="T80" fmla="*/ 347859 w 10000"/>
              <a:gd name="T81" fmla="*/ 518669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83" name="Freeform 409"/>
          <p:cNvSpPr>
            <a:spLocks/>
          </p:cNvSpPr>
          <p:nvPr/>
        </p:nvSpPr>
        <p:spPr bwMode="auto">
          <a:xfrm>
            <a:off x="2711450" y="5270500"/>
            <a:ext cx="473075" cy="947738"/>
          </a:xfrm>
          <a:custGeom>
            <a:avLst/>
            <a:gdLst>
              <a:gd name="T0" fmla="*/ 16966267 w 10000"/>
              <a:gd name="T1" fmla="*/ 26491840 h 10001"/>
              <a:gd name="T2" fmla="*/ 17326608 w 10000"/>
              <a:gd name="T3" fmla="*/ 22917709 h 10001"/>
              <a:gd name="T4" fmla="*/ 18049467 w 10000"/>
              <a:gd name="T5" fmla="*/ 20762389 h 10001"/>
              <a:gd name="T6" fmla="*/ 20576161 w 10000"/>
              <a:gd name="T7" fmla="*/ 15751442 h 10001"/>
              <a:gd name="T8" fmla="*/ 21657137 w 10000"/>
              <a:gd name="T9" fmla="*/ 14323533 h 10001"/>
              <a:gd name="T10" fmla="*/ 22379996 w 10000"/>
              <a:gd name="T11" fmla="*/ 10021991 h 10001"/>
              <a:gd name="T12" fmla="*/ 22019654 w 10000"/>
              <a:gd name="T13" fmla="*/ 9312585 h 10001"/>
              <a:gd name="T14" fmla="*/ 20936502 w 10000"/>
              <a:gd name="T15" fmla="*/ 10749402 h 10001"/>
              <a:gd name="T16" fmla="*/ 18770102 w 10000"/>
              <a:gd name="T17" fmla="*/ 12886716 h 10001"/>
              <a:gd name="T18" fmla="*/ 16966267 w 10000"/>
              <a:gd name="T19" fmla="*/ 12177216 h 10001"/>
              <a:gd name="T20" fmla="*/ 17326608 w 10000"/>
              <a:gd name="T21" fmla="*/ 7157265 h 10001"/>
              <a:gd name="T22" fmla="*/ 16243409 w 10000"/>
              <a:gd name="T23" fmla="*/ 5729451 h 10001"/>
              <a:gd name="T24" fmla="*/ 14077009 w 10000"/>
              <a:gd name="T25" fmla="*/ 4301542 h 10001"/>
              <a:gd name="T26" fmla="*/ 12993809 w 10000"/>
              <a:gd name="T27" fmla="*/ 2864726 h 10001"/>
              <a:gd name="T28" fmla="*/ 11912880 w 10000"/>
              <a:gd name="T29" fmla="*/ 0 h 10001"/>
              <a:gd name="T30" fmla="*/ 10467116 w 10000"/>
              <a:gd name="T31" fmla="*/ 727411 h 10001"/>
              <a:gd name="T32" fmla="*/ 10106822 w 10000"/>
              <a:gd name="T33" fmla="*/ 1427909 h 10001"/>
              <a:gd name="T34" fmla="*/ 8302987 w 10000"/>
              <a:gd name="T35" fmla="*/ 727411 h 10001"/>
              <a:gd name="T36" fmla="*/ 7580128 w 10000"/>
              <a:gd name="T37" fmla="*/ 727411 h 10001"/>
              <a:gd name="T38" fmla="*/ 7112351 w 10000"/>
              <a:gd name="T39" fmla="*/ 1176404 h 10001"/>
              <a:gd name="T40" fmla="*/ 7219787 w 10000"/>
              <a:gd name="T41" fmla="*/ 2155225 h 10001"/>
              <a:gd name="T42" fmla="*/ 6859446 w 10000"/>
              <a:gd name="T43" fmla="*/ 5010948 h 10001"/>
              <a:gd name="T44" fmla="*/ 5776293 w 10000"/>
              <a:gd name="T45" fmla="*/ 7157265 h 10001"/>
              <a:gd name="T46" fmla="*/ 5776293 w 10000"/>
              <a:gd name="T47" fmla="*/ 11449899 h 10001"/>
              <a:gd name="T48" fmla="*/ 5053387 w 10000"/>
              <a:gd name="T49" fmla="*/ 14323533 h 10001"/>
              <a:gd name="T50" fmla="*/ 3970235 w 10000"/>
              <a:gd name="T51" fmla="*/ 23627115 h 10001"/>
              <a:gd name="T52" fmla="*/ 4330529 w 10000"/>
              <a:gd name="T53" fmla="*/ 30784380 h 10001"/>
              <a:gd name="T54" fmla="*/ 2166400 w 10000"/>
              <a:gd name="T55" fmla="*/ 40105873 h 10001"/>
              <a:gd name="T56" fmla="*/ 1803835 w 10000"/>
              <a:gd name="T57" fmla="*/ 50127863 h 10001"/>
              <a:gd name="T58" fmla="*/ 1803835 w 10000"/>
              <a:gd name="T59" fmla="*/ 55147909 h 10001"/>
              <a:gd name="T60" fmla="*/ 1443494 w 10000"/>
              <a:gd name="T61" fmla="*/ 60158856 h 10001"/>
              <a:gd name="T62" fmla="*/ 2166400 w 10000"/>
              <a:gd name="T63" fmla="*/ 63032585 h 10001"/>
              <a:gd name="T64" fmla="*/ 1083200 w 10000"/>
              <a:gd name="T65" fmla="*/ 74482389 h 10001"/>
              <a:gd name="T66" fmla="*/ 0 w 10000"/>
              <a:gd name="T67" fmla="*/ 79493432 h 10001"/>
              <a:gd name="T68" fmla="*/ 360341 w 10000"/>
              <a:gd name="T69" fmla="*/ 83076566 h 10001"/>
              <a:gd name="T70" fmla="*/ 1533047 w 10000"/>
              <a:gd name="T71" fmla="*/ 88437763 h 10001"/>
              <a:gd name="T72" fmla="*/ 5315234 w 10000"/>
              <a:gd name="T73" fmla="*/ 89802748 h 10001"/>
              <a:gd name="T74" fmla="*/ 4883317 w 10000"/>
              <a:gd name="T75" fmla="*/ 87854014 h 10001"/>
              <a:gd name="T76" fmla="*/ 5053387 w 10000"/>
              <a:gd name="T77" fmla="*/ 84504380 h 10001"/>
              <a:gd name="T78" fmla="*/ 6044858 w 10000"/>
              <a:gd name="T79" fmla="*/ 81558915 h 10001"/>
              <a:gd name="T80" fmla="*/ 7083257 w 10000"/>
              <a:gd name="T81" fmla="*/ 77086702 h 10001"/>
              <a:gd name="T82" fmla="*/ 8208987 w 10000"/>
              <a:gd name="T83" fmla="*/ 74931477 h 10001"/>
              <a:gd name="T84" fmla="*/ 8663281 w 10000"/>
              <a:gd name="T85" fmla="*/ 70899255 h 10001"/>
              <a:gd name="T86" fmla="*/ 7580128 w 10000"/>
              <a:gd name="T87" fmla="*/ 69471441 h 10001"/>
              <a:gd name="T88" fmla="*/ 6859446 w 10000"/>
              <a:gd name="T89" fmla="*/ 66597713 h 10001"/>
              <a:gd name="T90" fmla="*/ 8457398 w 10000"/>
              <a:gd name="T91" fmla="*/ 65196812 h 10001"/>
              <a:gd name="T92" fmla="*/ 8887092 w 10000"/>
              <a:gd name="T93" fmla="*/ 62574589 h 10001"/>
              <a:gd name="T94" fmla="*/ 9746480 w 10000"/>
              <a:gd name="T95" fmla="*/ 59449451 h 10001"/>
              <a:gd name="T96" fmla="*/ 10697645 w 10000"/>
              <a:gd name="T97" fmla="*/ 58281954 h 10001"/>
              <a:gd name="T98" fmla="*/ 10829680 w 10000"/>
              <a:gd name="T99" fmla="*/ 55147909 h 10001"/>
              <a:gd name="T100" fmla="*/ 12168009 w 10000"/>
              <a:gd name="T101" fmla="*/ 53172262 h 10001"/>
              <a:gd name="T102" fmla="*/ 12031480 w 10000"/>
              <a:gd name="T103" fmla="*/ 51744353 h 10001"/>
              <a:gd name="T104" fmla="*/ 12273174 w 10000"/>
              <a:gd name="T105" fmla="*/ 50127863 h 10001"/>
              <a:gd name="T106" fmla="*/ 12993809 w 10000"/>
              <a:gd name="T107" fmla="*/ 47272140 h 10001"/>
              <a:gd name="T108" fmla="*/ 14743950 w 10000"/>
              <a:gd name="T109" fmla="*/ 47173396 h 10001"/>
              <a:gd name="T110" fmla="*/ 17324338 w 10000"/>
              <a:gd name="T111" fmla="*/ 45305496 h 10001"/>
              <a:gd name="T112" fmla="*/ 18409761 w 10000"/>
              <a:gd name="T113" fmla="*/ 40105873 h 10001"/>
              <a:gd name="T114" fmla="*/ 19130443 w 10000"/>
              <a:gd name="T115" fmla="*/ 36513831 h 10001"/>
              <a:gd name="T116" fmla="*/ 18409761 w 10000"/>
              <a:gd name="T117" fmla="*/ 33658108 h 10001"/>
              <a:gd name="T118" fmla="*/ 17326608 w 10000"/>
              <a:gd name="T119" fmla="*/ 31511791 h 10001"/>
              <a:gd name="T120" fmla="*/ 17290797 w 10000"/>
              <a:gd name="T121" fmla="*/ 31053795 h 10001"/>
              <a:gd name="T122" fmla="*/ 16966267 w 10000"/>
              <a:gd name="T123" fmla="*/ 30083882 h 10001"/>
              <a:gd name="T124" fmla="*/ 16966267 w 10000"/>
              <a:gd name="T125" fmla="*/ 26491840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84" name="Freeform 444"/>
          <p:cNvSpPr>
            <a:spLocks/>
          </p:cNvSpPr>
          <p:nvPr/>
        </p:nvSpPr>
        <p:spPr bwMode="auto">
          <a:xfrm>
            <a:off x="2647950" y="5170488"/>
            <a:ext cx="242888" cy="1179512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1981509999 w 14463"/>
              <a:gd name="T47" fmla="*/ 2147483647 h 11339"/>
              <a:gd name="T48" fmla="*/ 2004313902 w 14463"/>
              <a:gd name="T49" fmla="*/ 2147483647 h 11339"/>
              <a:gd name="T50" fmla="*/ 2084943939 w 14463"/>
              <a:gd name="T51" fmla="*/ 2147483647 h 11339"/>
              <a:gd name="T52" fmla="*/ 2039060011 w 14463"/>
              <a:gd name="T53" fmla="*/ 2147483647 h 11339"/>
              <a:gd name="T54" fmla="*/ 1901151566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1000663624 w 14463"/>
              <a:gd name="T63" fmla="*/ 2147483647 h 11339"/>
              <a:gd name="T64" fmla="*/ 0 w 14463"/>
              <a:gd name="T65" fmla="*/ 2147483647 h 11339"/>
              <a:gd name="T66" fmla="*/ 405041421 w 14463"/>
              <a:gd name="T67" fmla="*/ 2147483647 h 11339"/>
              <a:gd name="T68" fmla="*/ 564400887 w 14463"/>
              <a:gd name="T69" fmla="*/ 2147483647 h 11339"/>
              <a:gd name="T70" fmla="*/ 1260736588 w 14463"/>
              <a:gd name="T71" fmla="*/ 2147483647 h 11339"/>
              <a:gd name="T72" fmla="*/ 719682527 w 14463"/>
              <a:gd name="T73" fmla="*/ 2147483647 h 11339"/>
              <a:gd name="T74" fmla="*/ 1112781475 w 14463"/>
              <a:gd name="T75" fmla="*/ 2147483647 h 11339"/>
              <a:gd name="T76" fmla="*/ 1563706825 w 14463"/>
              <a:gd name="T77" fmla="*/ 2147483647 h 11339"/>
              <a:gd name="T78" fmla="*/ 1651120182 w 14463"/>
              <a:gd name="T79" fmla="*/ 2147483647 h 11339"/>
              <a:gd name="T80" fmla="*/ 21422223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634" name="Freeform 410"/>
          <p:cNvSpPr>
            <a:spLocks/>
          </p:cNvSpPr>
          <p:nvPr/>
        </p:nvSpPr>
        <p:spPr bwMode="auto">
          <a:xfrm>
            <a:off x="2968625" y="5222875"/>
            <a:ext cx="200025" cy="187325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8"/>
              <a:gd name="T61" fmla="*/ 0 h 156"/>
              <a:gd name="T62" fmla="*/ 168 w 168"/>
              <a:gd name="T63" fmla="*/ 156 h 1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35" name="Freeform 412"/>
          <p:cNvSpPr>
            <a:spLocks/>
          </p:cNvSpPr>
          <p:nvPr/>
        </p:nvSpPr>
        <p:spPr bwMode="auto">
          <a:xfrm>
            <a:off x="2814638" y="5014913"/>
            <a:ext cx="266700" cy="2873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141"/>
              <a:gd name="T94" fmla="*/ 0 h 10000"/>
              <a:gd name="T95" fmla="*/ 10141 w 10141"/>
              <a:gd name="T96" fmla="*/ 10000 h 1000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36" name="Freeform 405"/>
          <p:cNvSpPr>
            <a:spLocks/>
          </p:cNvSpPr>
          <p:nvPr/>
        </p:nvSpPr>
        <p:spPr bwMode="auto">
          <a:xfrm>
            <a:off x="2679700" y="4746625"/>
            <a:ext cx="195263" cy="13970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37" name="Freeform 407"/>
          <p:cNvSpPr>
            <a:spLocks/>
          </p:cNvSpPr>
          <p:nvPr/>
        </p:nvSpPr>
        <p:spPr bwMode="auto">
          <a:xfrm>
            <a:off x="3001963" y="4579938"/>
            <a:ext cx="117475" cy="179387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0"/>
              <a:gd name="T55" fmla="*/ 0 h 138"/>
              <a:gd name="T56" fmla="*/ 90 w 90"/>
              <a:gd name="T57" fmla="*/ 138 h 1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rgbClr val="BACD33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38" name="Freeform 408"/>
          <p:cNvSpPr>
            <a:spLocks/>
          </p:cNvSpPr>
          <p:nvPr/>
        </p:nvSpPr>
        <p:spPr bwMode="auto">
          <a:xfrm>
            <a:off x="3184525" y="4643438"/>
            <a:ext cx="76200" cy="93662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"/>
              <a:gd name="T28" fmla="*/ 0 h 72"/>
              <a:gd name="T29" fmla="*/ 60 w 60"/>
              <a:gd name="T30" fmla="*/ 72 h 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639" name="Freeform 417"/>
          <p:cNvSpPr>
            <a:spLocks/>
          </p:cNvSpPr>
          <p:nvPr/>
        </p:nvSpPr>
        <p:spPr bwMode="auto">
          <a:xfrm>
            <a:off x="3090863" y="4640263"/>
            <a:ext cx="96837" cy="1095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4"/>
              <a:gd name="T44" fmla="*/ 72 w 72"/>
              <a:gd name="T45" fmla="*/ 84 h 8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rgbClr val="BACD33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1" name="Freeform 418"/>
          <p:cNvSpPr>
            <a:spLocks/>
          </p:cNvSpPr>
          <p:nvPr/>
        </p:nvSpPr>
        <p:spPr bwMode="auto">
          <a:xfrm>
            <a:off x="2727325" y="4495800"/>
            <a:ext cx="333375" cy="280988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9641" name="Freeform 421"/>
          <p:cNvSpPr>
            <a:spLocks/>
          </p:cNvSpPr>
          <p:nvPr/>
        </p:nvSpPr>
        <p:spPr bwMode="auto">
          <a:xfrm>
            <a:off x="2538413" y="4745038"/>
            <a:ext cx="134937" cy="14922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rgbClr val="BACD33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3" name="Freeform 263"/>
          <p:cNvSpPr>
            <a:spLocks/>
          </p:cNvSpPr>
          <p:nvPr/>
        </p:nvSpPr>
        <p:spPr bwMode="auto">
          <a:xfrm>
            <a:off x="4905375" y="3084513"/>
            <a:ext cx="49213" cy="96837"/>
          </a:xfrm>
          <a:custGeom>
            <a:avLst/>
            <a:gdLst>
              <a:gd name="T0" fmla="*/ 80 w 429209"/>
              <a:gd name="T1" fmla="*/ 1219 h 839755"/>
              <a:gd name="T2" fmla="*/ 85 w 429209"/>
              <a:gd name="T3" fmla="*/ 856 h 839755"/>
              <a:gd name="T4" fmla="*/ 0 w 429209"/>
              <a:gd name="T5" fmla="*/ 799 h 839755"/>
              <a:gd name="T6" fmla="*/ 169 w 429209"/>
              <a:gd name="T7" fmla="*/ 200 h 839755"/>
              <a:gd name="T8" fmla="*/ 395 w 429209"/>
              <a:gd name="T9" fmla="*/ 200 h 839755"/>
              <a:gd name="T10" fmla="*/ 592 w 429209"/>
              <a:gd name="T11" fmla="*/ 0 h 839755"/>
              <a:gd name="T12" fmla="*/ 621 w 429209"/>
              <a:gd name="T13" fmla="*/ 399 h 839755"/>
              <a:gd name="T14" fmla="*/ 649 w 429209"/>
              <a:gd name="T15" fmla="*/ 628 h 839755"/>
              <a:gd name="T16" fmla="*/ 339 w 429209"/>
              <a:gd name="T17" fmla="*/ 970 h 839755"/>
              <a:gd name="T18" fmla="*/ 339 w 429209"/>
              <a:gd name="T19" fmla="*/ 1284 h 839755"/>
              <a:gd name="T20" fmla="*/ 169 w 429209"/>
              <a:gd name="T21" fmla="*/ 1198 h 839755"/>
              <a:gd name="T22" fmla="*/ 80 w 429209"/>
              <a:gd name="T23" fmla="*/ 1219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34" name="Freeform 295"/>
          <p:cNvSpPr>
            <a:spLocks/>
          </p:cNvSpPr>
          <p:nvPr/>
        </p:nvSpPr>
        <p:spPr bwMode="auto">
          <a:xfrm>
            <a:off x="6167438" y="3770313"/>
            <a:ext cx="438150" cy="417512"/>
          </a:xfrm>
          <a:custGeom>
            <a:avLst/>
            <a:gdLst>
              <a:gd name="T0" fmla="*/ 2147483647 w 10944"/>
              <a:gd name="T1" fmla="*/ 2147483647 h 10652"/>
              <a:gd name="T2" fmla="*/ 2147483647 w 10944"/>
              <a:gd name="T3" fmla="*/ 2147483647 h 10652"/>
              <a:gd name="T4" fmla="*/ 2147483647 w 10944"/>
              <a:gd name="T5" fmla="*/ 2147483647 h 10652"/>
              <a:gd name="T6" fmla="*/ 2147483647 w 10944"/>
              <a:gd name="T7" fmla="*/ 2147483647 h 10652"/>
              <a:gd name="T8" fmla="*/ 2147483647 w 10944"/>
              <a:gd name="T9" fmla="*/ 2147483647 h 10652"/>
              <a:gd name="T10" fmla="*/ 2147483647 w 10944"/>
              <a:gd name="T11" fmla="*/ 2147483647 h 10652"/>
              <a:gd name="T12" fmla="*/ 2147483647 w 10944"/>
              <a:gd name="T13" fmla="*/ 2147483647 h 10652"/>
              <a:gd name="T14" fmla="*/ 2147483647 w 10944"/>
              <a:gd name="T15" fmla="*/ 2147483647 h 10652"/>
              <a:gd name="T16" fmla="*/ 2147483647 w 10944"/>
              <a:gd name="T17" fmla="*/ 2147483647 h 10652"/>
              <a:gd name="T18" fmla="*/ 2147483647 w 10944"/>
              <a:gd name="T19" fmla="*/ 2147483647 h 10652"/>
              <a:gd name="T20" fmla="*/ 2147483647 w 10944"/>
              <a:gd name="T21" fmla="*/ 2147483647 h 10652"/>
              <a:gd name="T22" fmla="*/ 2147483647 w 10944"/>
              <a:gd name="T23" fmla="*/ 2147483647 h 10652"/>
              <a:gd name="T24" fmla="*/ 2147483647 w 10944"/>
              <a:gd name="T25" fmla="*/ 2147483647 h 10652"/>
              <a:gd name="T26" fmla="*/ 2147483647 w 10944"/>
              <a:gd name="T27" fmla="*/ 2147483647 h 10652"/>
              <a:gd name="T28" fmla="*/ 2147483647 w 10944"/>
              <a:gd name="T29" fmla="*/ 2147483647 h 10652"/>
              <a:gd name="T30" fmla="*/ 2147483647 w 10944"/>
              <a:gd name="T31" fmla="*/ 2147483647 h 10652"/>
              <a:gd name="T32" fmla="*/ 2147483647 w 10944"/>
              <a:gd name="T33" fmla="*/ 2147483647 h 10652"/>
              <a:gd name="T34" fmla="*/ 2147483647 w 10944"/>
              <a:gd name="T35" fmla="*/ 2147483647 h 10652"/>
              <a:gd name="T36" fmla="*/ 2147483647 w 10944"/>
              <a:gd name="T37" fmla="*/ 2147483647 h 10652"/>
              <a:gd name="T38" fmla="*/ 2147483647 w 10944"/>
              <a:gd name="T39" fmla="*/ 2147483647 h 10652"/>
              <a:gd name="T40" fmla="*/ 2147483647 w 10944"/>
              <a:gd name="T41" fmla="*/ 2147483647 h 10652"/>
              <a:gd name="T42" fmla="*/ 2147483647 w 10944"/>
              <a:gd name="T43" fmla="*/ 2147483647 h 10652"/>
              <a:gd name="T44" fmla="*/ 2147483647 w 10944"/>
              <a:gd name="T45" fmla="*/ 2147483647 h 10652"/>
              <a:gd name="T46" fmla="*/ 2147483647 w 10944"/>
              <a:gd name="T47" fmla="*/ 2147483647 h 10652"/>
              <a:gd name="T48" fmla="*/ 2147483647 w 10944"/>
              <a:gd name="T49" fmla="*/ 2147483647 h 10652"/>
              <a:gd name="T50" fmla="*/ 2147483647 w 10944"/>
              <a:gd name="T51" fmla="*/ 2147483647 h 10652"/>
              <a:gd name="T52" fmla="*/ 2147483647 w 10944"/>
              <a:gd name="T53" fmla="*/ 2147483647 h 10652"/>
              <a:gd name="T54" fmla="*/ 2147483647 w 10944"/>
              <a:gd name="T55" fmla="*/ 2147483647 h 10652"/>
              <a:gd name="T56" fmla="*/ 2147483647 w 10944"/>
              <a:gd name="T57" fmla="*/ 2147483647 h 10652"/>
              <a:gd name="T58" fmla="*/ 2147483647 w 10944"/>
              <a:gd name="T59" fmla="*/ 2147483647 h 10652"/>
              <a:gd name="T60" fmla="*/ 2147483647 w 10944"/>
              <a:gd name="T61" fmla="*/ 2147483647 h 10652"/>
              <a:gd name="T62" fmla="*/ 2147483647 w 10944"/>
              <a:gd name="T63" fmla="*/ 2147483647 h 10652"/>
              <a:gd name="T64" fmla="*/ 2147483647 w 10944"/>
              <a:gd name="T65" fmla="*/ 2147483647 h 10652"/>
              <a:gd name="T66" fmla="*/ 2147483647 w 10944"/>
              <a:gd name="T67" fmla="*/ 2147483647 h 10652"/>
              <a:gd name="T68" fmla="*/ 2147483647 w 10944"/>
              <a:gd name="T69" fmla="*/ 2147483647 h 10652"/>
              <a:gd name="T70" fmla="*/ 2147483647 w 10944"/>
              <a:gd name="T71" fmla="*/ 2147483647 h 10652"/>
              <a:gd name="T72" fmla="*/ 2147483647 w 10944"/>
              <a:gd name="T73" fmla="*/ 2147483647 h 10652"/>
              <a:gd name="T74" fmla="*/ 2147483647 w 10944"/>
              <a:gd name="T75" fmla="*/ 2147483647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944"/>
              <a:gd name="T115" fmla="*/ 0 h 10652"/>
              <a:gd name="T116" fmla="*/ 10944 w 10944"/>
              <a:gd name="T117" fmla="*/ 10652 h 106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195" name="Freeform 296"/>
          <p:cNvSpPr>
            <a:spLocks/>
          </p:cNvSpPr>
          <p:nvPr/>
        </p:nvSpPr>
        <p:spPr bwMode="auto">
          <a:xfrm>
            <a:off x="6411913" y="3775075"/>
            <a:ext cx="730250" cy="890588"/>
          </a:xfrm>
          <a:custGeom>
            <a:avLst/>
            <a:gdLst/>
            <a:ahLst/>
            <a:cxnLst/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36" name="Freeform 297"/>
          <p:cNvSpPr>
            <a:spLocks/>
          </p:cNvSpPr>
          <p:nvPr/>
        </p:nvSpPr>
        <p:spPr bwMode="auto">
          <a:xfrm>
            <a:off x="6149975" y="3743325"/>
            <a:ext cx="354013" cy="274638"/>
          </a:xfrm>
          <a:custGeom>
            <a:avLst/>
            <a:gdLst>
              <a:gd name="T0" fmla="*/ 2147483647 w 10348"/>
              <a:gd name="T1" fmla="*/ 2147483647 h 11017"/>
              <a:gd name="T2" fmla="*/ 2147483647 w 10348"/>
              <a:gd name="T3" fmla="*/ 2147483647 h 11017"/>
              <a:gd name="T4" fmla="*/ 2147483647 w 10348"/>
              <a:gd name="T5" fmla="*/ 2147483647 h 11017"/>
              <a:gd name="T6" fmla="*/ 2147483647 w 10348"/>
              <a:gd name="T7" fmla="*/ 2147483647 h 11017"/>
              <a:gd name="T8" fmla="*/ 2147483647 w 10348"/>
              <a:gd name="T9" fmla="*/ 0 h 11017"/>
              <a:gd name="T10" fmla="*/ 2147483647 w 10348"/>
              <a:gd name="T11" fmla="*/ 2147483647 h 11017"/>
              <a:gd name="T12" fmla="*/ 2147483647 w 10348"/>
              <a:gd name="T13" fmla="*/ 2147483647 h 11017"/>
              <a:gd name="T14" fmla="*/ 2147483647 w 10348"/>
              <a:gd name="T15" fmla="*/ 2147483647 h 11017"/>
              <a:gd name="T16" fmla="*/ 2147483647 w 10348"/>
              <a:gd name="T17" fmla="*/ 2147483647 h 11017"/>
              <a:gd name="T18" fmla="*/ 2147483647 w 10348"/>
              <a:gd name="T19" fmla="*/ 2147483647 h 11017"/>
              <a:gd name="T20" fmla="*/ 2147483647 w 10348"/>
              <a:gd name="T21" fmla="*/ 2147483647 h 11017"/>
              <a:gd name="T22" fmla="*/ 2147483647 w 10348"/>
              <a:gd name="T23" fmla="*/ 2147483647 h 11017"/>
              <a:gd name="T24" fmla="*/ 2147483647 w 10348"/>
              <a:gd name="T25" fmla="*/ 2147483647 h 11017"/>
              <a:gd name="T26" fmla="*/ 2147483647 w 10348"/>
              <a:gd name="T27" fmla="*/ 2147483647 h 11017"/>
              <a:gd name="T28" fmla="*/ 2147483647 w 10348"/>
              <a:gd name="T29" fmla="*/ 2147483647 h 11017"/>
              <a:gd name="T30" fmla="*/ 2147483647 w 10348"/>
              <a:gd name="T31" fmla="*/ 2147483647 h 11017"/>
              <a:gd name="T32" fmla="*/ 2147483647 w 10348"/>
              <a:gd name="T33" fmla="*/ 2147483647 h 11017"/>
              <a:gd name="T34" fmla="*/ 2147483647 w 10348"/>
              <a:gd name="T35" fmla="*/ 2147483647 h 11017"/>
              <a:gd name="T36" fmla="*/ 0 w 10348"/>
              <a:gd name="T37" fmla="*/ 2147483647 h 11017"/>
              <a:gd name="T38" fmla="*/ 2147483647 w 10348"/>
              <a:gd name="T39" fmla="*/ 2147483647 h 11017"/>
              <a:gd name="T40" fmla="*/ 2147483647 w 10348"/>
              <a:gd name="T41" fmla="*/ 2147483647 h 11017"/>
              <a:gd name="T42" fmla="*/ 2147483647 w 10348"/>
              <a:gd name="T43" fmla="*/ 2147483647 h 11017"/>
              <a:gd name="T44" fmla="*/ 2147483647 w 10348"/>
              <a:gd name="T45" fmla="*/ 2147483647 h 11017"/>
              <a:gd name="T46" fmla="*/ 2147483647 w 10348"/>
              <a:gd name="T47" fmla="*/ 2147483647 h 11017"/>
              <a:gd name="T48" fmla="*/ 2147483647 w 10348"/>
              <a:gd name="T49" fmla="*/ 2147483647 h 11017"/>
              <a:gd name="T50" fmla="*/ 2147483647 w 10348"/>
              <a:gd name="T51" fmla="*/ 2147483647 h 11017"/>
              <a:gd name="T52" fmla="*/ 2147483647 w 10348"/>
              <a:gd name="T53" fmla="*/ 2147483647 h 11017"/>
              <a:gd name="T54" fmla="*/ 2147483647 w 10348"/>
              <a:gd name="T55" fmla="*/ 2147483647 h 11017"/>
              <a:gd name="T56" fmla="*/ 2147483647 w 10348"/>
              <a:gd name="T57" fmla="*/ 2147483647 h 11017"/>
              <a:gd name="T58" fmla="*/ 2147483647 w 10348"/>
              <a:gd name="T59" fmla="*/ 2147483647 h 11017"/>
              <a:gd name="T60" fmla="*/ 2147483647 w 10348"/>
              <a:gd name="T61" fmla="*/ 2147483647 h 11017"/>
              <a:gd name="T62" fmla="*/ 2147483647 w 10348"/>
              <a:gd name="T63" fmla="*/ 2147483647 h 11017"/>
              <a:gd name="T64" fmla="*/ 2147483647 w 10348"/>
              <a:gd name="T65" fmla="*/ 2147483647 h 11017"/>
              <a:gd name="T66" fmla="*/ 2147483647 w 10348"/>
              <a:gd name="T67" fmla="*/ 2147483647 h 11017"/>
              <a:gd name="T68" fmla="*/ 2147483647 w 10348"/>
              <a:gd name="T69" fmla="*/ 2147483647 h 11017"/>
              <a:gd name="T70" fmla="*/ 2147483647 w 10348"/>
              <a:gd name="T71" fmla="*/ 2147483647 h 11017"/>
              <a:gd name="T72" fmla="*/ 2147483647 w 10348"/>
              <a:gd name="T73" fmla="*/ 2147483647 h 11017"/>
              <a:gd name="T74" fmla="*/ 2147483647 w 10348"/>
              <a:gd name="T75" fmla="*/ 2147483647 h 11017"/>
              <a:gd name="T76" fmla="*/ 2147483647 w 10348"/>
              <a:gd name="T77" fmla="*/ 2147483647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48"/>
              <a:gd name="T118" fmla="*/ 0 h 11017"/>
              <a:gd name="T119" fmla="*/ 10348 w 10348"/>
              <a:gd name="T120" fmla="*/ 11017 h 110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37" name="Freeform 298"/>
          <p:cNvSpPr>
            <a:spLocks/>
          </p:cNvSpPr>
          <p:nvPr/>
        </p:nvSpPr>
        <p:spPr bwMode="auto">
          <a:xfrm>
            <a:off x="6945313" y="4152900"/>
            <a:ext cx="112712" cy="138113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0"/>
              <a:gd name="T46" fmla="*/ 0 h 78"/>
              <a:gd name="T47" fmla="*/ 90 w 90"/>
              <a:gd name="T48" fmla="*/ 78 h 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38" name="Freeform 331"/>
          <p:cNvSpPr>
            <a:spLocks/>
          </p:cNvSpPr>
          <p:nvPr/>
        </p:nvSpPr>
        <p:spPr bwMode="auto">
          <a:xfrm>
            <a:off x="6702425" y="3970338"/>
            <a:ext cx="214313" cy="120650"/>
          </a:xfrm>
          <a:custGeom>
            <a:avLst/>
            <a:gdLst>
              <a:gd name="T0" fmla="*/ 2147483647 w 10000"/>
              <a:gd name="T1" fmla="*/ 2147483647 h 11631"/>
              <a:gd name="T2" fmla="*/ 2147483647 w 10000"/>
              <a:gd name="T3" fmla="*/ 2147483647 h 11631"/>
              <a:gd name="T4" fmla="*/ 2147483647 w 10000"/>
              <a:gd name="T5" fmla="*/ 2147483647 h 11631"/>
              <a:gd name="T6" fmla="*/ 2147483647 w 10000"/>
              <a:gd name="T7" fmla="*/ 0 h 11631"/>
              <a:gd name="T8" fmla="*/ 0 w 10000"/>
              <a:gd name="T9" fmla="*/ 2147483647 h 11631"/>
              <a:gd name="T10" fmla="*/ 2147483647 w 10000"/>
              <a:gd name="T11" fmla="*/ 2147483647 h 11631"/>
              <a:gd name="T12" fmla="*/ 2147483647 w 10000"/>
              <a:gd name="T13" fmla="*/ 2147483647 h 11631"/>
              <a:gd name="T14" fmla="*/ 2147483647 w 10000"/>
              <a:gd name="T15" fmla="*/ 2147483647 h 11631"/>
              <a:gd name="T16" fmla="*/ 2147483647 w 10000"/>
              <a:gd name="T17" fmla="*/ 2147483647 h 11631"/>
              <a:gd name="T18" fmla="*/ 2147483647 w 10000"/>
              <a:gd name="T19" fmla="*/ 2147483647 h 11631"/>
              <a:gd name="T20" fmla="*/ 2147483647 w 10000"/>
              <a:gd name="T21" fmla="*/ 2147483647 h 11631"/>
              <a:gd name="T22" fmla="*/ 2147483647 w 10000"/>
              <a:gd name="T23" fmla="*/ 2147483647 h 11631"/>
              <a:gd name="T24" fmla="*/ 2147483647 w 10000"/>
              <a:gd name="T25" fmla="*/ 2147483647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000"/>
              <a:gd name="T40" fmla="*/ 0 h 11631"/>
              <a:gd name="T41" fmla="*/ 10000 w 10000"/>
              <a:gd name="T42" fmla="*/ 11631 h 11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39" name="Freeform 447"/>
          <p:cNvSpPr>
            <a:spLocks/>
          </p:cNvSpPr>
          <p:nvPr/>
        </p:nvSpPr>
        <p:spPr bwMode="auto">
          <a:xfrm>
            <a:off x="7050088" y="4106863"/>
            <a:ext cx="269875" cy="488950"/>
          </a:xfrm>
          <a:custGeom>
            <a:avLst/>
            <a:gdLst>
              <a:gd name="T0" fmla="*/ 2147483647 w 12864"/>
              <a:gd name="T1" fmla="*/ 0 h 10000"/>
              <a:gd name="T2" fmla="*/ 2147483647 w 12864"/>
              <a:gd name="T3" fmla="*/ 2147483647 h 10000"/>
              <a:gd name="T4" fmla="*/ 2147483647 w 12864"/>
              <a:gd name="T5" fmla="*/ 2147483647 h 10000"/>
              <a:gd name="T6" fmla="*/ 2147483647 w 12864"/>
              <a:gd name="T7" fmla="*/ 2147483647 h 10000"/>
              <a:gd name="T8" fmla="*/ 2147483647 w 12864"/>
              <a:gd name="T9" fmla="*/ 2147483647 h 10000"/>
              <a:gd name="T10" fmla="*/ 2147483647 w 12864"/>
              <a:gd name="T11" fmla="*/ 2147483647 h 10000"/>
              <a:gd name="T12" fmla="*/ 0 w 12864"/>
              <a:gd name="T13" fmla="*/ 2147483647 h 10000"/>
              <a:gd name="T14" fmla="*/ 2147483647 w 12864"/>
              <a:gd name="T15" fmla="*/ 2147483647 h 10000"/>
              <a:gd name="T16" fmla="*/ 2147483647 w 12864"/>
              <a:gd name="T17" fmla="*/ 2147483647 h 10000"/>
              <a:gd name="T18" fmla="*/ 2147483647 w 12864"/>
              <a:gd name="T19" fmla="*/ 2147483647 h 10000"/>
              <a:gd name="T20" fmla="*/ 2147483647 w 12864"/>
              <a:gd name="T21" fmla="*/ 2147483647 h 10000"/>
              <a:gd name="T22" fmla="*/ 2147483647 w 12864"/>
              <a:gd name="T23" fmla="*/ 2147483647 h 10000"/>
              <a:gd name="T24" fmla="*/ 2147483647 w 12864"/>
              <a:gd name="T25" fmla="*/ 2147483647 h 10000"/>
              <a:gd name="T26" fmla="*/ 2147483647 w 12864"/>
              <a:gd name="T27" fmla="*/ 2147483647 h 10000"/>
              <a:gd name="T28" fmla="*/ 2147483647 w 12864"/>
              <a:gd name="T29" fmla="*/ 2147483647 h 10000"/>
              <a:gd name="T30" fmla="*/ 2147483647 w 12864"/>
              <a:gd name="T31" fmla="*/ 2147483647 h 10000"/>
              <a:gd name="T32" fmla="*/ 2147483647 w 12864"/>
              <a:gd name="T33" fmla="*/ 2147483647 h 10000"/>
              <a:gd name="T34" fmla="*/ 2147483647 w 12864"/>
              <a:gd name="T35" fmla="*/ 2147483647 h 10000"/>
              <a:gd name="T36" fmla="*/ 2147483647 w 12864"/>
              <a:gd name="T37" fmla="*/ 2147483647 h 10000"/>
              <a:gd name="T38" fmla="*/ 2147483647 w 12864"/>
              <a:gd name="T39" fmla="*/ 2147483647 h 10000"/>
              <a:gd name="T40" fmla="*/ 2147483647 w 12864"/>
              <a:gd name="T41" fmla="*/ 2147483647 h 10000"/>
              <a:gd name="T42" fmla="*/ 2147483647 w 12864"/>
              <a:gd name="T43" fmla="*/ 2147483647 h 10000"/>
              <a:gd name="T44" fmla="*/ 2147483647 w 12864"/>
              <a:gd name="T45" fmla="*/ 2147483647 h 10000"/>
              <a:gd name="T46" fmla="*/ 2147483647 w 12864"/>
              <a:gd name="T47" fmla="*/ 2147483647 h 10000"/>
              <a:gd name="T48" fmla="*/ 2147483647 w 12864"/>
              <a:gd name="T49" fmla="*/ 2147483647 h 10000"/>
              <a:gd name="T50" fmla="*/ 2147483647 w 12864"/>
              <a:gd name="T51" fmla="*/ 2147483647 h 10000"/>
              <a:gd name="T52" fmla="*/ 2147483647 w 12864"/>
              <a:gd name="T53" fmla="*/ 2147483647 h 10000"/>
              <a:gd name="T54" fmla="*/ 2147483647 w 12864"/>
              <a:gd name="T55" fmla="*/ 2147483647 h 10000"/>
              <a:gd name="T56" fmla="*/ 2147483647 w 12864"/>
              <a:gd name="T57" fmla="*/ 2147483647 h 10000"/>
              <a:gd name="T58" fmla="*/ 2147483647 w 12864"/>
              <a:gd name="T59" fmla="*/ 2147483647 h 10000"/>
              <a:gd name="T60" fmla="*/ 2147483647 w 12864"/>
              <a:gd name="T61" fmla="*/ 2147483647 h 10000"/>
              <a:gd name="T62" fmla="*/ 2147483647 w 12864"/>
              <a:gd name="T63" fmla="*/ 2147483647 h 10000"/>
              <a:gd name="T64" fmla="*/ 2147483647 w 12864"/>
              <a:gd name="T65" fmla="*/ 2147483647 h 10000"/>
              <a:gd name="T66" fmla="*/ 2147483647 w 12864"/>
              <a:gd name="T67" fmla="*/ 2147483647 h 10000"/>
              <a:gd name="T68" fmla="*/ 2147483647 w 12864"/>
              <a:gd name="T69" fmla="*/ 2147483647 h 10000"/>
              <a:gd name="T70" fmla="*/ 2147483647 w 12864"/>
              <a:gd name="T71" fmla="*/ 2147483647 h 10000"/>
              <a:gd name="T72" fmla="*/ 2147483647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64"/>
              <a:gd name="T112" fmla="*/ 0 h 10000"/>
              <a:gd name="T113" fmla="*/ 12864 w 12864"/>
              <a:gd name="T114" fmla="*/ 10000 h 1000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40" name="Freeform 241"/>
          <p:cNvSpPr>
            <a:spLocks/>
          </p:cNvSpPr>
          <p:nvPr/>
        </p:nvSpPr>
        <p:spPr bwMode="auto">
          <a:xfrm>
            <a:off x="6937375" y="4040188"/>
            <a:ext cx="88900" cy="49212"/>
          </a:xfrm>
          <a:custGeom>
            <a:avLst/>
            <a:gdLst>
              <a:gd name="T0" fmla="*/ 0 w 348468"/>
              <a:gd name="T1" fmla="*/ 0 h 191264"/>
              <a:gd name="T2" fmla="*/ 0 w 348468"/>
              <a:gd name="T3" fmla="*/ 0 h 191264"/>
              <a:gd name="T4" fmla="*/ 0 w 348468"/>
              <a:gd name="T5" fmla="*/ 0 h 191264"/>
              <a:gd name="T6" fmla="*/ 0 w 348468"/>
              <a:gd name="T7" fmla="*/ 0 h 191264"/>
              <a:gd name="T8" fmla="*/ 0 w 348468"/>
              <a:gd name="T9" fmla="*/ 0 h 191264"/>
              <a:gd name="T10" fmla="*/ 0 w 348468"/>
              <a:gd name="T11" fmla="*/ 0 h 191264"/>
              <a:gd name="T12" fmla="*/ 0 w 348468"/>
              <a:gd name="T13" fmla="*/ 0 h 191264"/>
              <a:gd name="T14" fmla="*/ 0 w 348468"/>
              <a:gd name="T15" fmla="*/ 0 h 191264"/>
              <a:gd name="T16" fmla="*/ 0 w 348468"/>
              <a:gd name="T17" fmla="*/ 0 h 191264"/>
              <a:gd name="T18" fmla="*/ 0 w 348468"/>
              <a:gd name="T19" fmla="*/ 0 h 191264"/>
              <a:gd name="T20" fmla="*/ 0 w 348468"/>
              <a:gd name="T21" fmla="*/ 0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468"/>
              <a:gd name="T34" fmla="*/ 0 h 191264"/>
              <a:gd name="T35" fmla="*/ 348468 w 348468"/>
              <a:gd name="T36" fmla="*/ 191264 h 19126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01" name="Freeform 448"/>
          <p:cNvSpPr>
            <a:spLocks/>
          </p:cNvSpPr>
          <p:nvPr/>
        </p:nvSpPr>
        <p:spPr bwMode="auto">
          <a:xfrm>
            <a:off x="7234238" y="4689475"/>
            <a:ext cx="128587" cy="147638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02" name="Freeform 330"/>
          <p:cNvSpPr>
            <a:spLocks/>
          </p:cNvSpPr>
          <p:nvPr/>
        </p:nvSpPr>
        <p:spPr bwMode="auto">
          <a:xfrm>
            <a:off x="7312025" y="4225925"/>
            <a:ext cx="200025" cy="392113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03" name="Freeform 446"/>
          <p:cNvSpPr>
            <a:spLocks/>
          </p:cNvSpPr>
          <p:nvPr/>
        </p:nvSpPr>
        <p:spPr bwMode="auto">
          <a:xfrm>
            <a:off x="7183438" y="4291013"/>
            <a:ext cx="222250" cy="400050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7844" name="Freeform 329"/>
          <p:cNvSpPr>
            <a:spLocks/>
          </p:cNvSpPr>
          <p:nvPr/>
        </p:nvSpPr>
        <p:spPr bwMode="auto">
          <a:xfrm>
            <a:off x="7250113" y="4251325"/>
            <a:ext cx="211137" cy="230188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0 h 10000"/>
              <a:gd name="T20" fmla="*/ 2147483647 w 10000"/>
              <a:gd name="T21" fmla="*/ 0 h 10000"/>
              <a:gd name="T22" fmla="*/ 2147483647 w 10000"/>
              <a:gd name="T23" fmla="*/ 2147483647 h 10000"/>
              <a:gd name="T24" fmla="*/ 0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000"/>
              <a:gd name="T61" fmla="*/ 0 h 10000"/>
              <a:gd name="T62" fmla="*/ 10000 w 10000"/>
              <a:gd name="T63" fmla="*/ 10000 h 100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27845" name="Freeform 329"/>
          <p:cNvSpPr>
            <a:spLocks/>
          </p:cNvSpPr>
          <p:nvPr/>
        </p:nvSpPr>
        <p:spPr bwMode="auto">
          <a:xfrm>
            <a:off x="7313613" y="4465638"/>
            <a:ext cx="147637" cy="117475"/>
          </a:xfrm>
          <a:custGeom>
            <a:avLst/>
            <a:gdLst>
              <a:gd name="T0" fmla="*/ 2147483647 w 10000"/>
              <a:gd name="T1" fmla="*/ 2147483647 h 6448"/>
              <a:gd name="T2" fmla="*/ 2147483647 w 10000"/>
              <a:gd name="T3" fmla="*/ 2147483647 h 6448"/>
              <a:gd name="T4" fmla="*/ 2147483647 w 10000"/>
              <a:gd name="T5" fmla="*/ 0 h 6448"/>
              <a:gd name="T6" fmla="*/ 2147483647 w 10000"/>
              <a:gd name="T7" fmla="*/ 2147483647 h 6448"/>
              <a:gd name="T8" fmla="*/ 0 w 10000"/>
              <a:gd name="T9" fmla="*/ 2147483647 h 6448"/>
              <a:gd name="T10" fmla="*/ 0 w 10000"/>
              <a:gd name="T11" fmla="*/ 2147483647 h 6448"/>
              <a:gd name="T12" fmla="*/ 2147483647 w 10000"/>
              <a:gd name="T13" fmla="*/ 2147483647 h 6448"/>
              <a:gd name="T14" fmla="*/ 2147483647 w 10000"/>
              <a:gd name="T15" fmla="*/ 2147483647 h 6448"/>
              <a:gd name="T16" fmla="*/ 2147483647 w 10000"/>
              <a:gd name="T17" fmla="*/ 2147483647 h 6448"/>
              <a:gd name="T18" fmla="*/ 2147483647 w 10000"/>
              <a:gd name="T19" fmla="*/ 2147483647 h 6448"/>
              <a:gd name="T20" fmla="*/ 2147483647 w 10000"/>
              <a:gd name="T21" fmla="*/ 2147483647 h 6448"/>
              <a:gd name="T22" fmla="*/ 2147483647 w 10000"/>
              <a:gd name="T23" fmla="*/ 2147483647 h 6448"/>
              <a:gd name="T24" fmla="*/ 2147483647 w 10000"/>
              <a:gd name="T25" fmla="*/ 2147483647 h 6448"/>
              <a:gd name="T26" fmla="*/ 2147483647 w 10000"/>
              <a:gd name="T27" fmla="*/ 2147483647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00"/>
              <a:gd name="T43" fmla="*/ 0 h 6448"/>
              <a:gd name="T44" fmla="*/ 10000 w 10000"/>
              <a:gd name="T45" fmla="*/ 6448 h 644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ea typeface="+mn-ea"/>
              <a:cs typeface="Arial" pitchFamily="34" charset="0"/>
            </a:endParaRPr>
          </a:p>
        </p:txBody>
      </p:sp>
      <p:sp>
        <p:nvSpPr>
          <p:cNvPr id="46278" name="TextBox 750"/>
          <p:cNvSpPr txBox="1">
            <a:spLocks noChangeArrowheads="1"/>
          </p:cNvSpPr>
          <p:nvPr/>
        </p:nvSpPr>
        <p:spPr bwMode="auto">
          <a:xfrm>
            <a:off x="233363" y="3700463"/>
            <a:ext cx="160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/>
            <a:r>
              <a:rPr lang="en-US" sz="1000" b="1" dirty="0">
                <a:solidFill>
                  <a:srgbClr val="2E3030"/>
                </a:solidFill>
              </a:rPr>
              <a:t>Americas Global  Service </a:t>
            </a:r>
            <a:r>
              <a:rPr lang="en-US" sz="1000" b="1" dirty="0" smtClean="0">
                <a:solidFill>
                  <a:srgbClr val="2E3030"/>
                </a:solidFill>
              </a:rPr>
              <a:t>Centre </a:t>
            </a:r>
            <a:r>
              <a:rPr lang="en-US" sz="1000" b="1" dirty="0">
                <a:solidFill>
                  <a:srgbClr val="2E3030"/>
                </a:solidFill>
              </a:rPr>
              <a:t>– </a:t>
            </a:r>
            <a:br>
              <a:rPr lang="en-US" sz="1000" b="1" dirty="0">
                <a:solidFill>
                  <a:srgbClr val="2E3030"/>
                </a:solidFill>
              </a:rPr>
            </a:br>
            <a:r>
              <a:rPr lang="en-US" sz="1000" dirty="0">
                <a:solidFill>
                  <a:srgbClr val="2E3030"/>
                </a:solidFill>
              </a:rPr>
              <a:t>Phoenix</a:t>
            </a:r>
          </a:p>
        </p:txBody>
      </p:sp>
      <p:sp>
        <p:nvSpPr>
          <p:cNvPr id="204" name="TextBox 203"/>
          <p:cNvSpPr txBox="1">
            <a:spLocks noChangeArrowheads="1"/>
          </p:cNvSpPr>
          <p:nvPr/>
        </p:nvSpPr>
        <p:spPr bwMode="auto">
          <a:xfrm>
            <a:off x="4756150" y="1665288"/>
            <a:ext cx="2730500" cy="3754874"/>
          </a:xfrm>
          <a:prstGeom prst="rect">
            <a:avLst/>
          </a:prstGeom>
          <a:solidFill>
            <a:srgbClr val="F1F5D6"/>
          </a:solidFill>
          <a:ln>
            <a:noFill/>
          </a:ln>
          <a:effectLst>
            <a:outerShdw blurRad="63500" dist="1524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1200" b="1" dirty="0">
                <a:solidFill>
                  <a:srgbClr val="2E3030"/>
                </a:solidFill>
                <a:cs typeface="Arial" pitchFamily="34" charset="0"/>
              </a:rPr>
              <a:t>Presence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Satellite Office – Toronto, Canada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Canada – 220 Network Partners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Latin America – 157 Network Partners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16 associates dedicated to delivery of Global Client Services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b="1" dirty="0">
                <a:solidFill>
                  <a:srgbClr val="2E3030"/>
                </a:solidFill>
                <a:cs typeface="Arial" pitchFamily="34" charset="0"/>
              </a:rPr>
              <a:t>2013: Accommodated over </a:t>
            </a:r>
            <a:r>
              <a:rPr lang="en-US" sz="1200" b="1" dirty="0" smtClean="0">
                <a:solidFill>
                  <a:srgbClr val="2E3030"/>
                </a:solidFill>
                <a:cs typeface="Arial" pitchFamily="34" charset="0"/>
              </a:rPr>
              <a:t>1,800  </a:t>
            </a:r>
            <a:r>
              <a:rPr lang="en-US" sz="1200" b="1" dirty="0">
                <a:solidFill>
                  <a:srgbClr val="2E3030"/>
                </a:solidFill>
                <a:cs typeface="Arial" pitchFamily="34" charset="0"/>
              </a:rPr>
              <a:t>guests; </a:t>
            </a:r>
            <a:r>
              <a:rPr lang="en-US" sz="1200" b="1" dirty="0" smtClean="0">
                <a:solidFill>
                  <a:srgbClr val="2E3030"/>
                </a:solidFill>
                <a:cs typeface="Arial" pitchFamily="34" charset="0"/>
              </a:rPr>
              <a:t>132,000 </a:t>
            </a:r>
            <a:r>
              <a:rPr lang="en-US" sz="1200" b="1" dirty="0">
                <a:solidFill>
                  <a:srgbClr val="2E3030"/>
                </a:solidFill>
                <a:cs typeface="Arial" pitchFamily="34" charset="0"/>
              </a:rPr>
              <a:t>Room </a:t>
            </a:r>
            <a:r>
              <a:rPr lang="en-US" sz="1200" b="1" dirty="0" smtClean="0">
                <a:solidFill>
                  <a:srgbClr val="2E3030"/>
                </a:solidFill>
                <a:cs typeface="Arial" pitchFamily="34" charset="0"/>
              </a:rPr>
              <a:t>Nights in 140 cities and 12 countries  </a:t>
            </a:r>
            <a:endParaRPr lang="en-US" sz="1200" b="1" dirty="0">
              <a:solidFill>
                <a:srgbClr val="2E3030"/>
              </a:solidFill>
              <a:cs typeface="Arial" pitchFamily="34" charset="0"/>
            </a:endParaRPr>
          </a:p>
          <a:p>
            <a:pPr defTabSz="914400">
              <a:buFont typeface="Arial" pitchFamily="34" charset="0"/>
              <a:buChar char="•"/>
            </a:pPr>
            <a:endParaRPr lang="en-US" sz="1200" dirty="0">
              <a:solidFill>
                <a:srgbClr val="2E3030"/>
              </a:solidFill>
              <a:cs typeface="Arial" pitchFamily="34" charset="0"/>
            </a:endParaRPr>
          </a:p>
          <a:p>
            <a:pPr defTabSz="914400">
              <a:spcAft>
                <a:spcPts val="600"/>
              </a:spcAft>
            </a:pPr>
            <a:r>
              <a:rPr lang="en-US" sz="1200" b="1" dirty="0">
                <a:solidFill>
                  <a:srgbClr val="2E3030"/>
                </a:solidFill>
                <a:cs typeface="Arial" pitchFamily="34" charset="0"/>
              </a:rPr>
              <a:t>Highlights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Strategic Partnerships to meet demand in key markets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Supply chain manager located in Canada</a:t>
            </a:r>
          </a:p>
          <a:p>
            <a:pPr marL="228600" indent="-228600" defTabSz="914400">
              <a:buClr>
                <a:srgbClr val="F05323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rgbClr val="2E3030"/>
                </a:solidFill>
                <a:cs typeface="Arial" pitchFamily="34" charset="0"/>
              </a:rPr>
              <a:t>Supply chain manager dedicated to Latin America</a:t>
            </a:r>
          </a:p>
        </p:txBody>
      </p:sp>
      <p:sp>
        <p:nvSpPr>
          <p:cNvPr id="205" name="Oval 204"/>
          <p:cNvSpPr/>
          <p:nvPr/>
        </p:nvSpPr>
        <p:spPr>
          <a:xfrm>
            <a:off x="1708150" y="3817938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2489200" y="3494088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  <p:sp>
        <p:nvSpPr>
          <p:cNvPr id="20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46825"/>
            <a:ext cx="4737100" cy="2254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Asia Pacific</a:t>
            </a:r>
          </a:p>
        </p:txBody>
      </p:sp>
      <p:sp>
        <p:nvSpPr>
          <p:cNvPr id="13315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02F59C-22ED-439D-AA1A-CAF5A0416517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9" name="Freeform 321"/>
          <p:cNvSpPr>
            <a:spLocks/>
          </p:cNvSpPr>
          <p:nvPr/>
        </p:nvSpPr>
        <p:spPr bwMode="auto">
          <a:xfrm rot="730076">
            <a:off x="4367213" y="3500438"/>
            <a:ext cx="360362" cy="282575"/>
          </a:xfrm>
          <a:custGeom>
            <a:avLst/>
            <a:gdLst>
              <a:gd name="T0" fmla="*/ 426164101 w 10000"/>
              <a:gd name="T1" fmla="*/ 33234648 h 10009"/>
              <a:gd name="T2" fmla="*/ 408082289 w 10000"/>
              <a:gd name="T3" fmla="*/ 32290934 h 10009"/>
              <a:gd name="T4" fmla="*/ 362807633 w 10000"/>
              <a:gd name="T5" fmla="*/ 28740862 h 10009"/>
              <a:gd name="T6" fmla="*/ 339258661 w 10000"/>
              <a:gd name="T7" fmla="*/ 30156419 h 10009"/>
              <a:gd name="T8" fmla="*/ 326642675 w 10000"/>
              <a:gd name="T9" fmla="*/ 30156419 h 10009"/>
              <a:gd name="T10" fmla="*/ 309215389 w 10000"/>
              <a:gd name="T11" fmla="*/ 16494176 h 10009"/>
              <a:gd name="T12" fmla="*/ 163298617 w 10000"/>
              <a:gd name="T13" fmla="*/ 202452 h 10009"/>
              <a:gd name="T14" fmla="*/ 87933914 w 10000"/>
              <a:gd name="T15" fmla="*/ 7685170 h 10009"/>
              <a:gd name="T16" fmla="*/ 62843529 w 10000"/>
              <a:gd name="T17" fmla="*/ 202452 h 10009"/>
              <a:gd name="T18" fmla="*/ 37659631 w 10000"/>
              <a:gd name="T19" fmla="*/ 7685170 h 10009"/>
              <a:gd name="T20" fmla="*/ 0 w 10000"/>
              <a:gd name="T21" fmla="*/ 22673701 h 10009"/>
              <a:gd name="T22" fmla="*/ 25137159 w 10000"/>
              <a:gd name="T23" fmla="*/ 60132717 h 10009"/>
              <a:gd name="T24" fmla="*/ 50274283 w 10000"/>
              <a:gd name="T25" fmla="*/ 45144977 h 10009"/>
              <a:gd name="T26" fmla="*/ 100501863 w 10000"/>
              <a:gd name="T27" fmla="*/ 52627695 h 10009"/>
              <a:gd name="T28" fmla="*/ 113117812 w 10000"/>
              <a:gd name="T29" fmla="*/ 60132717 h 10009"/>
              <a:gd name="T30" fmla="*/ 113117812 w 10000"/>
              <a:gd name="T31" fmla="*/ 60132717 h 10009"/>
              <a:gd name="T32" fmla="*/ 125592247 w 10000"/>
              <a:gd name="T33" fmla="*/ 67616225 h 10009"/>
              <a:gd name="T34" fmla="*/ 113117812 w 10000"/>
              <a:gd name="T35" fmla="*/ 90086683 h 10009"/>
              <a:gd name="T36" fmla="*/ 100501863 w 10000"/>
              <a:gd name="T37" fmla="*/ 127546490 h 10009"/>
              <a:gd name="T38" fmla="*/ 87933914 w 10000"/>
              <a:gd name="T39" fmla="*/ 150017738 h 10009"/>
              <a:gd name="T40" fmla="*/ 87933914 w 10000"/>
              <a:gd name="T41" fmla="*/ 164983174 h 10009"/>
              <a:gd name="T42" fmla="*/ 88027428 w 10000"/>
              <a:gd name="T43" fmla="*/ 168915820 h 10009"/>
              <a:gd name="T44" fmla="*/ 87933914 w 10000"/>
              <a:gd name="T45" fmla="*/ 172489014 h 10009"/>
              <a:gd name="T46" fmla="*/ 87933914 w 10000"/>
              <a:gd name="T47" fmla="*/ 179971704 h 10009"/>
              <a:gd name="T48" fmla="*/ 75364703 w 10000"/>
              <a:gd name="T49" fmla="*/ 202442981 h 10009"/>
              <a:gd name="T50" fmla="*/ 100501863 w 10000"/>
              <a:gd name="T51" fmla="*/ 202442981 h 10009"/>
              <a:gd name="T52" fmla="*/ 150776145 w 10000"/>
              <a:gd name="T53" fmla="*/ 224914229 h 10009"/>
              <a:gd name="T54" fmla="*/ 226140849 w 10000"/>
              <a:gd name="T55" fmla="*/ 209925699 h 10009"/>
              <a:gd name="T56" fmla="*/ 301505552 w 10000"/>
              <a:gd name="T57" fmla="*/ 202442981 h 10009"/>
              <a:gd name="T58" fmla="*/ 339258661 w 10000"/>
              <a:gd name="T59" fmla="*/ 172489014 h 10009"/>
              <a:gd name="T60" fmla="*/ 376916994 w 10000"/>
              <a:gd name="T61" fmla="*/ 142512716 h 10009"/>
              <a:gd name="T62" fmla="*/ 376916994 w 10000"/>
              <a:gd name="T63" fmla="*/ 127546490 h 10009"/>
              <a:gd name="T64" fmla="*/ 412193659 w 10000"/>
              <a:gd name="T65" fmla="*/ 87817472 h 10009"/>
              <a:gd name="T66" fmla="*/ 429341773 w 10000"/>
              <a:gd name="T67" fmla="*/ 83165896 h 10009"/>
              <a:gd name="T68" fmla="*/ 435368612 w 10000"/>
              <a:gd name="T69" fmla="*/ 80738868 h 10009"/>
              <a:gd name="T70" fmla="*/ 439900776 w 10000"/>
              <a:gd name="T71" fmla="*/ 78491989 h 10009"/>
              <a:gd name="T72" fmla="*/ 465785903 w 10000"/>
              <a:gd name="T73" fmla="*/ 63975302 h 10009"/>
              <a:gd name="T74" fmla="*/ 457094332 w 10000"/>
              <a:gd name="T75" fmla="*/ 39369538 h 10009"/>
              <a:gd name="T76" fmla="*/ 455739875 w 10000"/>
              <a:gd name="T77" fmla="*/ 35908735 h 10009"/>
              <a:gd name="T78" fmla="*/ 446722357 w 10000"/>
              <a:gd name="T79" fmla="*/ 35819466 h 10009"/>
              <a:gd name="T80" fmla="*/ 426164101 w 10000"/>
              <a:gd name="T81" fmla="*/ 33234648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4376738" y="3519488"/>
            <a:ext cx="90487" cy="198437"/>
          </a:xfrm>
          <a:custGeom>
            <a:avLst/>
            <a:gdLst>
              <a:gd name="T0" fmla="*/ 5203165 w 10000"/>
              <a:gd name="T1" fmla="*/ 55889666 h 10437"/>
              <a:gd name="T2" fmla="*/ 5203165 w 10000"/>
              <a:gd name="T3" fmla="*/ 52637007 h 10437"/>
              <a:gd name="T4" fmla="*/ 5387551 w 10000"/>
              <a:gd name="T5" fmla="*/ 46351799 h 10437"/>
              <a:gd name="T6" fmla="*/ 5946543 w 10000"/>
              <a:gd name="T7" fmla="*/ 39611862 h 10437"/>
              <a:gd name="T8" fmla="*/ 5946543 w 10000"/>
              <a:gd name="T9" fmla="*/ 36359184 h 10437"/>
              <a:gd name="T10" fmla="*/ 6172444 w 10000"/>
              <a:gd name="T11" fmla="*/ 28565155 h 10437"/>
              <a:gd name="T12" fmla="*/ 6689840 w 10000"/>
              <a:gd name="T13" fmla="*/ 23334419 h 10437"/>
              <a:gd name="T14" fmla="*/ 6802098 w 10000"/>
              <a:gd name="T15" fmla="*/ 16987401 h 10437"/>
              <a:gd name="T16" fmla="*/ 7433136 w 10000"/>
              <a:gd name="T17" fmla="*/ 10309636 h 10437"/>
              <a:gd name="T18" fmla="*/ 6689840 w 10000"/>
              <a:gd name="T19" fmla="*/ 7056976 h 10437"/>
              <a:gd name="T20" fmla="*/ 5946543 w 10000"/>
              <a:gd name="T21" fmla="*/ 3252678 h 10437"/>
              <a:gd name="T22" fmla="*/ 3716573 w 10000"/>
              <a:gd name="T23" fmla="*/ 0 h 10437"/>
              <a:gd name="T24" fmla="*/ 2229971 w 10000"/>
              <a:gd name="T25" fmla="*/ 3252678 h 10437"/>
              <a:gd name="T26" fmla="*/ 1486593 w 10000"/>
              <a:gd name="T27" fmla="*/ 7056976 h 10437"/>
              <a:gd name="T28" fmla="*/ 918027 w 10000"/>
              <a:gd name="T29" fmla="*/ 9848023 h 10437"/>
              <a:gd name="T30" fmla="*/ 1486593 w 10000"/>
              <a:gd name="T31" fmla="*/ 20074877 h 10437"/>
              <a:gd name="T32" fmla="*/ 1486593 w 10000"/>
              <a:gd name="T33" fmla="*/ 33099660 h 10437"/>
              <a:gd name="T34" fmla="*/ 170224 w 10000"/>
              <a:gd name="T35" fmla="*/ 42768374 h 10437"/>
              <a:gd name="T36" fmla="*/ 0 w 10000"/>
              <a:gd name="T37" fmla="*/ 49377103 h 10437"/>
              <a:gd name="T38" fmla="*/ 483164 w 10000"/>
              <a:gd name="T39" fmla="*/ 53195128 h 10437"/>
              <a:gd name="T40" fmla="*/ 1486593 w 10000"/>
              <a:gd name="T41" fmla="*/ 52637007 h 10437"/>
              <a:gd name="T42" fmla="*/ 842208 w 10000"/>
              <a:gd name="T43" fmla="*/ 71650188 h 10437"/>
              <a:gd name="T44" fmla="*/ 4818903 w 10000"/>
              <a:gd name="T45" fmla="*/ 71926007 h 10437"/>
              <a:gd name="T46" fmla="*/ 5335475 w 10000"/>
              <a:gd name="T47" fmla="*/ 64986150 h 10437"/>
              <a:gd name="T48" fmla="*/ 5203165 w 10000"/>
              <a:gd name="T49" fmla="*/ 62401868 h 10437"/>
              <a:gd name="T50" fmla="*/ 5203165 w 10000"/>
              <a:gd name="T51" fmla="*/ 5588966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Freeform 341"/>
          <p:cNvSpPr>
            <a:spLocks/>
          </p:cNvSpPr>
          <p:nvPr/>
        </p:nvSpPr>
        <p:spPr bwMode="auto">
          <a:xfrm>
            <a:off x="4906963" y="3394075"/>
            <a:ext cx="190500" cy="84138"/>
          </a:xfrm>
          <a:custGeom>
            <a:avLst/>
            <a:gdLst>
              <a:gd name="T0" fmla="*/ 66415882 w 10000"/>
              <a:gd name="T1" fmla="*/ 3253953 h 10000"/>
              <a:gd name="T2" fmla="*/ 69306034 w 10000"/>
              <a:gd name="T3" fmla="*/ 2168926 h 10000"/>
              <a:gd name="T4" fmla="*/ 69306034 w 10000"/>
              <a:gd name="T5" fmla="*/ 2168926 h 10000"/>
              <a:gd name="T6" fmla="*/ 66415882 w 10000"/>
              <a:gd name="T7" fmla="*/ 1084463 h 10000"/>
              <a:gd name="T8" fmla="*/ 66415882 w 10000"/>
              <a:gd name="T9" fmla="*/ 542194 h 10000"/>
              <a:gd name="T10" fmla="*/ 63532969 w 10000"/>
              <a:gd name="T11" fmla="*/ 542194 h 10000"/>
              <a:gd name="T12" fmla="*/ 51979620 w 10000"/>
              <a:gd name="T13" fmla="*/ 0 h 10000"/>
              <a:gd name="T14" fmla="*/ 49089450 w 10000"/>
              <a:gd name="T15" fmla="*/ 542194 h 10000"/>
              <a:gd name="T16" fmla="*/ 40426253 w 10000"/>
              <a:gd name="T17" fmla="*/ 542194 h 10000"/>
              <a:gd name="T18" fmla="*/ 37542997 w 10000"/>
              <a:gd name="T19" fmla="*/ 1084463 h 10000"/>
              <a:gd name="T20" fmla="*/ 31763037 w 10000"/>
              <a:gd name="T21" fmla="*/ 1626657 h 10000"/>
              <a:gd name="T22" fmla="*/ 34653188 w 10000"/>
              <a:gd name="T23" fmla="*/ 2711120 h 10000"/>
              <a:gd name="T24" fmla="*/ 31763037 w 10000"/>
              <a:gd name="T25" fmla="*/ 3253953 h 10000"/>
              <a:gd name="T26" fmla="*/ 28879781 w 10000"/>
              <a:gd name="T27" fmla="*/ 3253953 h 10000"/>
              <a:gd name="T28" fmla="*/ 17326413 w 10000"/>
              <a:gd name="T29" fmla="*/ 3796155 h 10000"/>
              <a:gd name="T30" fmla="*/ 11553368 w 10000"/>
              <a:gd name="T31" fmla="*/ 3796155 h 10000"/>
              <a:gd name="T32" fmla="*/ 2890152 w 10000"/>
              <a:gd name="T33" fmla="*/ 3796155 h 10000"/>
              <a:gd name="T34" fmla="*/ 0 w 10000"/>
              <a:gd name="T35" fmla="*/ 3796155 h 10000"/>
              <a:gd name="T36" fmla="*/ 2890152 w 10000"/>
              <a:gd name="T37" fmla="*/ 4338416 h 10000"/>
              <a:gd name="T38" fmla="*/ 8663216 w 10000"/>
              <a:gd name="T39" fmla="*/ 5422879 h 10000"/>
              <a:gd name="T40" fmla="*/ 11553368 w 10000"/>
              <a:gd name="T41" fmla="*/ 5965081 h 10000"/>
              <a:gd name="T42" fmla="*/ 14436623 w 10000"/>
              <a:gd name="T43" fmla="*/ 5422879 h 10000"/>
              <a:gd name="T44" fmla="*/ 25989629 w 10000"/>
              <a:gd name="T45" fmla="*/ 5422879 h 10000"/>
              <a:gd name="T46" fmla="*/ 37542997 w 10000"/>
              <a:gd name="T47" fmla="*/ 5965081 h 10000"/>
              <a:gd name="T48" fmla="*/ 40426253 w 10000"/>
              <a:gd name="T49" fmla="*/ 5965081 h 10000"/>
              <a:gd name="T50" fmla="*/ 51979620 w 10000"/>
              <a:gd name="T51" fmla="*/ 5965081 h 10000"/>
              <a:gd name="T52" fmla="*/ 60642818 w 10000"/>
              <a:gd name="T53" fmla="*/ 4880618 h 10000"/>
              <a:gd name="T54" fmla="*/ 63532969 w 10000"/>
              <a:gd name="T55" fmla="*/ 4880618 h 10000"/>
              <a:gd name="T56" fmla="*/ 66415882 w 10000"/>
              <a:gd name="T57" fmla="*/ 3253953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Freeform 342"/>
          <p:cNvSpPr>
            <a:spLocks/>
          </p:cNvSpPr>
          <p:nvPr/>
        </p:nvSpPr>
        <p:spPr bwMode="auto">
          <a:xfrm rot="471028">
            <a:off x="4579938" y="3289300"/>
            <a:ext cx="304800" cy="293688"/>
          </a:xfrm>
          <a:custGeom>
            <a:avLst/>
            <a:gdLst>
              <a:gd name="T0" fmla="*/ 255899615 w 10043"/>
              <a:gd name="T1" fmla="*/ 182500249 h 10000"/>
              <a:gd name="T2" fmla="*/ 260305209 w 10043"/>
              <a:gd name="T3" fmla="*/ 166367556 h 10000"/>
              <a:gd name="T4" fmla="*/ 260305209 w 10043"/>
              <a:gd name="T5" fmla="*/ 154066199 h 10000"/>
              <a:gd name="T6" fmla="*/ 260305209 w 10043"/>
              <a:gd name="T7" fmla="*/ 154066199 h 10000"/>
              <a:gd name="T8" fmla="*/ 253121605 w 10043"/>
              <a:gd name="T9" fmla="*/ 141738968 h 10000"/>
              <a:gd name="T10" fmla="*/ 238753485 w 10043"/>
              <a:gd name="T11" fmla="*/ 141738968 h 10000"/>
              <a:gd name="T12" fmla="*/ 241222933 w 10043"/>
              <a:gd name="T13" fmla="*/ 133621726 h 10000"/>
              <a:gd name="T14" fmla="*/ 260305209 w 10043"/>
              <a:gd name="T15" fmla="*/ 110920025 h 10000"/>
              <a:gd name="T16" fmla="*/ 267461165 w 10043"/>
              <a:gd name="T17" fmla="*/ 104731402 h 10000"/>
              <a:gd name="T18" fmla="*/ 267461165 w 10043"/>
              <a:gd name="T19" fmla="*/ 104731402 h 10000"/>
              <a:gd name="T20" fmla="*/ 267461165 w 10043"/>
              <a:gd name="T21" fmla="*/ 80101963 h 10000"/>
              <a:gd name="T22" fmla="*/ 281829285 w 10043"/>
              <a:gd name="T23" fmla="*/ 67774732 h 10000"/>
              <a:gd name="T24" fmla="*/ 260305209 w 10043"/>
              <a:gd name="T25" fmla="*/ 61611131 h 10000"/>
              <a:gd name="T26" fmla="*/ 245938000 w 10043"/>
              <a:gd name="T27" fmla="*/ 55447501 h 10000"/>
              <a:gd name="T28" fmla="*/ 224385365 w 10043"/>
              <a:gd name="T29" fmla="*/ 49283901 h 10000"/>
              <a:gd name="T30" fmla="*/ 217230320 w 10043"/>
              <a:gd name="T31" fmla="*/ 43120271 h 10000"/>
              <a:gd name="T32" fmla="*/ 202862230 w 10043"/>
              <a:gd name="T33" fmla="*/ 36956670 h 10000"/>
              <a:gd name="T34" fmla="*/ 188494111 w 10043"/>
              <a:gd name="T35" fmla="*/ 30818062 h 10000"/>
              <a:gd name="T36" fmla="*/ 181310506 w 10043"/>
              <a:gd name="T37" fmla="*/ 18490831 h 10000"/>
              <a:gd name="T38" fmla="*/ 166970035 w 10043"/>
              <a:gd name="T39" fmla="*/ 12327231 h 10000"/>
              <a:gd name="T40" fmla="*/ 159786430 w 10043"/>
              <a:gd name="T41" fmla="*/ 0 h 10000"/>
              <a:gd name="T42" fmla="*/ 145418311 w 10043"/>
              <a:gd name="T43" fmla="*/ 6163601 h 10000"/>
              <a:gd name="T44" fmla="*/ 131078750 w 10043"/>
              <a:gd name="T45" fmla="*/ 30818062 h 10000"/>
              <a:gd name="T46" fmla="*/ 123895176 w 10043"/>
              <a:gd name="T47" fmla="*/ 36956670 h 10000"/>
              <a:gd name="T48" fmla="*/ 109162285 w 10043"/>
              <a:gd name="T49" fmla="*/ 53063489 h 10000"/>
              <a:gd name="T50" fmla="*/ 83597386 w 10043"/>
              <a:gd name="T51" fmla="*/ 51592024 h 10000"/>
              <a:gd name="T52" fmla="*/ 77368031 w 10043"/>
              <a:gd name="T53" fmla="*/ 41826487 h 10000"/>
              <a:gd name="T54" fmla="*/ 65890306 w 10043"/>
              <a:gd name="T55" fmla="*/ 41116643 h 10000"/>
              <a:gd name="T56" fmla="*/ 65665568 w 10043"/>
              <a:gd name="T57" fmla="*/ 56943989 h 10000"/>
              <a:gd name="T58" fmla="*/ 66451256 w 10043"/>
              <a:gd name="T59" fmla="*/ 73938362 h 10000"/>
              <a:gd name="T60" fmla="*/ 44928091 w 10043"/>
              <a:gd name="T61" fmla="*/ 73938362 h 10000"/>
              <a:gd name="T62" fmla="*/ 36172200 w 10043"/>
              <a:gd name="T63" fmla="*/ 63336167 h 10000"/>
              <a:gd name="T64" fmla="*/ 19194631 w 10043"/>
              <a:gd name="T65" fmla="*/ 66582741 h 10000"/>
              <a:gd name="T66" fmla="*/ 925690 w 10043"/>
              <a:gd name="T67" fmla="*/ 69550693 h 10000"/>
              <a:gd name="T68" fmla="*/ 2638009 w 10043"/>
              <a:gd name="T69" fmla="*/ 82460982 h 10000"/>
              <a:gd name="T70" fmla="*/ 2946572 w 10043"/>
              <a:gd name="T71" fmla="*/ 94356932 h 10000"/>
              <a:gd name="T72" fmla="*/ 23375486 w 10043"/>
              <a:gd name="T73" fmla="*/ 110920025 h 10000"/>
              <a:gd name="T74" fmla="*/ 44928091 w 10043"/>
              <a:gd name="T75" fmla="*/ 110920025 h 10000"/>
              <a:gd name="T76" fmla="*/ 52083136 w 10043"/>
              <a:gd name="T77" fmla="*/ 117083655 h 10000"/>
              <a:gd name="T78" fmla="*/ 52083136 w 10043"/>
              <a:gd name="T79" fmla="*/ 123248137 h 10000"/>
              <a:gd name="T80" fmla="*/ 59267651 w 10043"/>
              <a:gd name="T81" fmla="*/ 135575338 h 10000"/>
              <a:gd name="T82" fmla="*/ 66451256 w 10043"/>
              <a:gd name="T83" fmla="*/ 154066199 h 10000"/>
              <a:gd name="T84" fmla="*/ 73635771 w 10043"/>
              <a:gd name="T85" fmla="*/ 160203926 h 10000"/>
              <a:gd name="T86" fmla="*/ 73635771 w 10043"/>
              <a:gd name="T87" fmla="*/ 178695638 h 10000"/>
              <a:gd name="T88" fmla="*/ 61399977 w 10043"/>
              <a:gd name="T89" fmla="*/ 216438071 h 10000"/>
              <a:gd name="T90" fmla="*/ 59436212 w 10043"/>
              <a:gd name="T91" fmla="*/ 223312396 h 10000"/>
              <a:gd name="T92" fmla="*/ 70604463 w 10043"/>
              <a:gd name="T93" fmla="*/ 240002274 h 10000"/>
              <a:gd name="T94" fmla="*/ 80819376 w 10043"/>
              <a:gd name="T95" fmla="*/ 240306770 h 10000"/>
              <a:gd name="T96" fmla="*/ 95158936 w 10043"/>
              <a:gd name="T97" fmla="*/ 240306770 h 10000"/>
              <a:gd name="T98" fmla="*/ 116710630 w 10043"/>
              <a:gd name="T99" fmla="*/ 246470371 h 10000"/>
              <a:gd name="T100" fmla="*/ 131078750 w 10043"/>
              <a:gd name="T101" fmla="*/ 246470371 h 10000"/>
              <a:gd name="T102" fmla="*/ 152602826 w 10043"/>
              <a:gd name="T103" fmla="*/ 252634001 h 10000"/>
              <a:gd name="T104" fmla="*/ 166970035 w 10043"/>
              <a:gd name="T105" fmla="*/ 252634001 h 10000"/>
              <a:gd name="T106" fmla="*/ 178897235 w 10043"/>
              <a:gd name="T107" fmla="*/ 238759387 h 10000"/>
              <a:gd name="T108" fmla="*/ 192759672 w 10043"/>
              <a:gd name="T109" fmla="*/ 238454920 h 10000"/>
              <a:gd name="T110" fmla="*/ 225115787 w 10043"/>
              <a:gd name="T111" fmla="*/ 244136373 h 10000"/>
              <a:gd name="T112" fmla="*/ 243243814 w 10043"/>
              <a:gd name="T113" fmla="*/ 247129348 h 10000"/>
              <a:gd name="T114" fmla="*/ 271221984 w 10043"/>
              <a:gd name="T115" fmla="*/ 226685755 h 10000"/>
              <a:gd name="T116" fmla="*/ 254776805 w 10043"/>
              <a:gd name="T117" fmla="*/ 205226942 h 10000"/>
              <a:gd name="T118" fmla="*/ 250933102 w 10043"/>
              <a:gd name="T119" fmla="*/ 198758875 h 10000"/>
              <a:gd name="T120" fmla="*/ 255899615 w 10043"/>
              <a:gd name="T121" fmla="*/ 182500249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Freeform 343"/>
          <p:cNvSpPr>
            <a:spLocks/>
          </p:cNvSpPr>
          <p:nvPr/>
        </p:nvSpPr>
        <p:spPr bwMode="auto">
          <a:xfrm>
            <a:off x="4838700" y="3465513"/>
            <a:ext cx="311150" cy="3159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4" name="Freeform 344"/>
          <p:cNvSpPr>
            <a:spLocks/>
          </p:cNvSpPr>
          <p:nvPr/>
        </p:nvSpPr>
        <p:spPr bwMode="auto">
          <a:xfrm>
            <a:off x="4830763" y="3157538"/>
            <a:ext cx="200025" cy="292100"/>
          </a:xfrm>
          <a:custGeom>
            <a:avLst/>
            <a:gdLst>
              <a:gd name="T0" fmla="*/ 13625735 w 10045"/>
              <a:gd name="T1" fmla="*/ 64787162 h 10019"/>
              <a:gd name="T2" fmla="*/ 10899242 w 10045"/>
              <a:gd name="T3" fmla="*/ 77774169 h 10019"/>
              <a:gd name="T4" fmla="*/ 10899242 w 10045"/>
              <a:gd name="T5" fmla="*/ 97217726 h 10019"/>
              <a:gd name="T6" fmla="*/ 5453384 w 10045"/>
              <a:gd name="T7" fmla="*/ 110154586 h 10019"/>
              <a:gd name="T8" fmla="*/ 5453384 w 10045"/>
              <a:gd name="T9" fmla="*/ 129598143 h 10019"/>
              <a:gd name="T10" fmla="*/ 2726891 w 10045"/>
              <a:gd name="T11" fmla="*/ 142560514 h 10019"/>
              <a:gd name="T12" fmla="*/ 2726891 w 10045"/>
              <a:gd name="T13" fmla="*/ 142560514 h 10019"/>
              <a:gd name="T14" fmla="*/ 5453384 w 10045"/>
              <a:gd name="T15" fmla="*/ 155522856 h 10019"/>
              <a:gd name="T16" fmla="*/ 2726891 w 10045"/>
              <a:gd name="T17" fmla="*/ 168510738 h 10019"/>
              <a:gd name="T18" fmla="*/ 0 w 10045"/>
              <a:gd name="T19" fmla="*/ 181422934 h 10019"/>
              <a:gd name="T20" fmla="*/ 8172350 w 10045"/>
              <a:gd name="T21" fmla="*/ 187928784 h 10019"/>
              <a:gd name="T22" fmla="*/ 13625735 w 10045"/>
              <a:gd name="T23" fmla="*/ 194409970 h 10019"/>
              <a:gd name="T24" fmla="*/ 21806011 w 10045"/>
              <a:gd name="T25" fmla="*/ 200891126 h 10019"/>
              <a:gd name="T26" fmla="*/ 17625060 w 10045"/>
              <a:gd name="T27" fmla="*/ 207074818 h 10019"/>
              <a:gd name="T28" fmla="*/ 14605927 w 10045"/>
              <a:gd name="T29" fmla="*/ 233967698 h 10019"/>
              <a:gd name="T30" fmla="*/ 16384347 w 10045"/>
              <a:gd name="T31" fmla="*/ 241814806 h 10019"/>
              <a:gd name="T32" fmla="*/ 27251848 w 10045"/>
              <a:gd name="T33" fmla="*/ 239778240 h 10019"/>
              <a:gd name="T34" fmla="*/ 32705232 w 10045"/>
              <a:gd name="T35" fmla="*/ 246259425 h 10019"/>
              <a:gd name="T36" fmla="*/ 35273916 w 10045"/>
              <a:gd name="T37" fmla="*/ 248643631 h 10019"/>
              <a:gd name="T38" fmla="*/ 37210146 w 10045"/>
              <a:gd name="T39" fmla="*/ 248295991 h 10019"/>
              <a:gd name="T40" fmla="*/ 43604474 w 10045"/>
              <a:gd name="T41" fmla="*/ 246259425 h 10019"/>
              <a:gd name="T42" fmla="*/ 49057859 w 10045"/>
              <a:gd name="T43" fmla="*/ 246259425 h 10019"/>
              <a:gd name="T44" fmla="*/ 59956702 w 10045"/>
              <a:gd name="T45" fmla="*/ 239778240 h 10019"/>
              <a:gd name="T46" fmla="*/ 66019142 w 10045"/>
              <a:gd name="T47" fmla="*/ 239107596 h 10019"/>
              <a:gd name="T48" fmla="*/ 67947427 w 10045"/>
              <a:gd name="T49" fmla="*/ 232626411 h 10019"/>
              <a:gd name="T50" fmla="*/ 65694781 w 10045"/>
              <a:gd name="T51" fmla="*/ 220310047 h 10019"/>
              <a:gd name="T52" fmla="*/ 69567620 w 10045"/>
              <a:gd name="T53" fmla="*/ 215244085 h 10019"/>
              <a:gd name="T54" fmla="*/ 72768756 w 10045"/>
              <a:gd name="T55" fmla="*/ 210427190 h 10019"/>
              <a:gd name="T56" fmla="*/ 74357228 w 10045"/>
              <a:gd name="T57" fmla="*/ 208738264 h 10019"/>
              <a:gd name="T58" fmla="*/ 70200073 w 10045"/>
              <a:gd name="T59" fmla="*/ 199525204 h 10019"/>
              <a:gd name="T60" fmla="*/ 63956027 w 10045"/>
              <a:gd name="T61" fmla="*/ 180752290 h 10019"/>
              <a:gd name="T62" fmla="*/ 57862264 w 10045"/>
              <a:gd name="T63" fmla="*/ 167840094 h 10019"/>
              <a:gd name="T64" fmla="*/ 56099714 w 10045"/>
              <a:gd name="T65" fmla="*/ 161334244 h 10019"/>
              <a:gd name="T66" fmla="*/ 59956702 w 10045"/>
              <a:gd name="T67" fmla="*/ 155522856 h 10019"/>
              <a:gd name="T68" fmla="*/ 65410485 w 10045"/>
              <a:gd name="T69" fmla="*/ 149041671 h 10019"/>
              <a:gd name="T70" fmla="*/ 71812340 w 10045"/>
              <a:gd name="T71" fmla="*/ 143578797 h 10019"/>
              <a:gd name="T72" fmla="*/ 74214890 w 10045"/>
              <a:gd name="T73" fmla="*/ 138488199 h 10019"/>
              <a:gd name="T74" fmla="*/ 79036200 w 10045"/>
              <a:gd name="T75" fmla="*/ 142560514 h 10019"/>
              <a:gd name="T76" fmla="*/ 79036200 w 10045"/>
              <a:gd name="T77" fmla="*/ 136104810 h 10019"/>
              <a:gd name="T78" fmla="*/ 79036200 w 10045"/>
              <a:gd name="T79" fmla="*/ 116635772 h 10019"/>
              <a:gd name="T80" fmla="*/ 76309309 w 10045"/>
              <a:gd name="T81" fmla="*/ 90736540 h 10019"/>
              <a:gd name="T82" fmla="*/ 76309309 w 10045"/>
              <a:gd name="T83" fmla="*/ 71293012 h 10019"/>
              <a:gd name="T84" fmla="*/ 76309309 w 10045"/>
              <a:gd name="T85" fmla="*/ 64787162 h 10019"/>
              <a:gd name="T86" fmla="*/ 73582815 w 10045"/>
              <a:gd name="T87" fmla="*/ 45368270 h 10019"/>
              <a:gd name="T88" fmla="*/ 73582815 w 10045"/>
              <a:gd name="T89" fmla="*/ 32405899 h 10019"/>
              <a:gd name="T90" fmla="*/ 62683594 w 10045"/>
              <a:gd name="T91" fmla="*/ 19443557 h 10019"/>
              <a:gd name="T92" fmla="*/ 51784352 w 10045"/>
              <a:gd name="T93" fmla="*/ 32405899 h 10019"/>
              <a:gd name="T94" fmla="*/ 46330967 w 10045"/>
              <a:gd name="T95" fmla="*/ 25924713 h 10019"/>
              <a:gd name="T96" fmla="*/ 46330967 w 10045"/>
              <a:gd name="T97" fmla="*/ 12962371 h 10019"/>
              <a:gd name="T98" fmla="*/ 38158617 w 10045"/>
              <a:gd name="T99" fmla="*/ 6481186 h 10019"/>
              <a:gd name="T100" fmla="*/ 38158617 w 10045"/>
              <a:gd name="T101" fmla="*/ 6481186 h 10019"/>
              <a:gd name="T102" fmla="*/ 32705232 w 10045"/>
              <a:gd name="T103" fmla="*/ 0 h 10019"/>
              <a:gd name="T104" fmla="*/ 29978341 w 10045"/>
              <a:gd name="T105" fmla="*/ 6481186 h 10019"/>
              <a:gd name="T106" fmla="*/ 29978341 w 10045"/>
              <a:gd name="T107" fmla="*/ 6481186 h 10019"/>
              <a:gd name="T108" fmla="*/ 27251848 w 10045"/>
              <a:gd name="T109" fmla="*/ 32405899 h 10019"/>
              <a:gd name="T110" fmla="*/ 24524957 w 10045"/>
              <a:gd name="T111" fmla="*/ 45368270 h 10019"/>
              <a:gd name="T112" fmla="*/ 19079518 w 10045"/>
              <a:gd name="T113" fmla="*/ 45368270 h 10019"/>
              <a:gd name="T114" fmla="*/ 13625735 w 10045"/>
              <a:gd name="T115" fmla="*/ 45368270 h 10019"/>
              <a:gd name="T116" fmla="*/ 13625735 w 10045"/>
              <a:gd name="T117" fmla="*/ 51849456 h 10019"/>
              <a:gd name="T118" fmla="*/ 13625735 w 10045"/>
              <a:gd name="T119" fmla="*/ 64787162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5" name="Freeform 345"/>
          <p:cNvSpPr>
            <a:spLocks/>
          </p:cNvSpPr>
          <p:nvPr/>
        </p:nvSpPr>
        <p:spPr bwMode="auto">
          <a:xfrm>
            <a:off x="4805363" y="3217863"/>
            <a:ext cx="76200" cy="101600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Freeform 346"/>
          <p:cNvSpPr>
            <a:spLocks/>
          </p:cNvSpPr>
          <p:nvPr/>
        </p:nvSpPr>
        <p:spPr bwMode="auto">
          <a:xfrm rot="-633815">
            <a:off x="5186363" y="3651250"/>
            <a:ext cx="158750" cy="163513"/>
          </a:xfrm>
          <a:custGeom>
            <a:avLst/>
            <a:gdLst>
              <a:gd name="T0" fmla="*/ 40259588 w 9874"/>
              <a:gd name="T1" fmla="*/ 3222024 h 10000"/>
              <a:gd name="T2" fmla="*/ 41079255 w 9874"/>
              <a:gd name="T3" fmla="*/ 2143737 h 10000"/>
              <a:gd name="T4" fmla="*/ 38370811 w 9874"/>
              <a:gd name="T5" fmla="*/ 2139192 h 10000"/>
              <a:gd name="T6" fmla="*/ 36665044 w 9874"/>
              <a:gd name="T7" fmla="*/ 0 h 10000"/>
              <a:gd name="T8" fmla="*/ 24138425 w 9874"/>
              <a:gd name="T9" fmla="*/ 1310622 h 10000"/>
              <a:gd name="T10" fmla="*/ 16179574 w 9874"/>
              <a:gd name="T11" fmla="*/ 4795722 h 10000"/>
              <a:gd name="T12" fmla="*/ 6935240 w 9874"/>
              <a:gd name="T13" fmla="*/ 6961386 h 10000"/>
              <a:gd name="T14" fmla="*/ 6935240 w 9874"/>
              <a:gd name="T15" fmla="*/ 9131056 h 10000"/>
              <a:gd name="T16" fmla="*/ 4622030 w 9874"/>
              <a:gd name="T17" fmla="*/ 13470920 h 10000"/>
              <a:gd name="T18" fmla="*/ 0 w 9874"/>
              <a:gd name="T19" fmla="*/ 17806517 h 10000"/>
              <a:gd name="T20" fmla="*/ 4622030 w 9874"/>
              <a:gd name="T21" fmla="*/ 24316313 h 10000"/>
              <a:gd name="T22" fmla="*/ 13866364 w 9874"/>
              <a:gd name="T23" fmla="*/ 26485983 h 10000"/>
              <a:gd name="T24" fmla="*/ 9244318 w 9874"/>
              <a:gd name="T25" fmla="*/ 30821579 h 10000"/>
              <a:gd name="T26" fmla="*/ 9244318 w 9874"/>
              <a:gd name="T27" fmla="*/ 39496761 h 10000"/>
              <a:gd name="T28" fmla="*/ 18492783 w 9874"/>
              <a:gd name="T29" fmla="*/ 43836625 h 10000"/>
              <a:gd name="T30" fmla="*/ 23110682 w 9874"/>
              <a:gd name="T31" fmla="*/ 39496761 h 10000"/>
              <a:gd name="T32" fmla="*/ 23110682 w 9874"/>
              <a:gd name="T33" fmla="*/ 35161443 h 10000"/>
              <a:gd name="T34" fmla="*/ 32354999 w 9874"/>
              <a:gd name="T35" fmla="*/ 30821579 h 10000"/>
              <a:gd name="T36" fmla="*/ 23110682 w 9874"/>
              <a:gd name="T37" fmla="*/ 22146381 h 10000"/>
              <a:gd name="T38" fmla="*/ 23110682 w 9874"/>
              <a:gd name="T39" fmla="*/ 17806517 h 10000"/>
              <a:gd name="T40" fmla="*/ 18492783 w 9874"/>
              <a:gd name="T41" fmla="*/ 11300988 h 10000"/>
              <a:gd name="T42" fmla="*/ 32354999 w 9874"/>
              <a:gd name="T43" fmla="*/ 9131056 h 10000"/>
              <a:gd name="T44" fmla="*/ 38075353 w 9874"/>
              <a:gd name="T45" fmla="*/ 7794223 h 10000"/>
              <a:gd name="T46" fmla="*/ 38187800 w 9874"/>
              <a:gd name="T47" fmla="*/ 4979936 h 10000"/>
              <a:gd name="T48" fmla="*/ 39161265 w 9874"/>
              <a:gd name="T49" fmla="*/ 3949787 h 10000"/>
              <a:gd name="T50" fmla="*/ 40259588 w 9874"/>
              <a:gd name="T51" fmla="*/ 322202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" name="Freeform 351"/>
          <p:cNvSpPr>
            <a:spLocks/>
          </p:cNvSpPr>
          <p:nvPr/>
        </p:nvSpPr>
        <p:spPr bwMode="auto">
          <a:xfrm>
            <a:off x="5176838" y="3397250"/>
            <a:ext cx="204787" cy="168275"/>
          </a:xfrm>
          <a:custGeom>
            <a:avLst/>
            <a:gdLst>
              <a:gd name="T0" fmla="*/ 76535066 w 10000"/>
              <a:gd name="T1" fmla="*/ 22574748 h 10000"/>
              <a:gd name="T2" fmla="*/ 83691327 w 10000"/>
              <a:gd name="T3" fmla="*/ 19197435 h 10000"/>
              <a:gd name="T4" fmla="*/ 82314503 w 10000"/>
              <a:gd name="T5" fmla="*/ 11073437 h 10000"/>
              <a:gd name="T6" fmla="*/ 61804450 w 10000"/>
              <a:gd name="T7" fmla="*/ 0 h 10000"/>
              <a:gd name="T8" fmla="*/ 47671854 w 10000"/>
              <a:gd name="T9" fmla="*/ 3400804 h 10000"/>
              <a:gd name="T10" fmla="*/ 21707381 w 10000"/>
              <a:gd name="T11" fmla="*/ 5317827 h 10000"/>
              <a:gd name="T12" fmla="*/ 18817447 w 10000"/>
              <a:gd name="T13" fmla="*/ 3400804 h 10000"/>
              <a:gd name="T14" fmla="*/ 10156903 w 10000"/>
              <a:gd name="T15" fmla="*/ 12985361 h 10000"/>
              <a:gd name="T16" fmla="*/ 4385841 w 10000"/>
              <a:gd name="T17" fmla="*/ 20657725 h 10000"/>
              <a:gd name="T18" fmla="*/ 4120806 w 10000"/>
              <a:gd name="T19" fmla="*/ 21894580 h 10000"/>
              <a:gd name="T20" fmla="*/ 3607896 w 10000"/>
              <a:gd name="T21" fmla="*/ 22912274 h 10000"/>
              <a:gd name="T22" fmla="*/ 17202 w 10000"/>
              <a:gd name="T23" fmla="*/ 24567662 h 10000"/>
              <a:gd name="T24" fmla="*/ 15295111 w 10000"/>
              <a:gd name="T25" fmla="*/ 39146671 h 10000"/>
              <a:gd name="T26" fmla="*/ 24579703 w 10000"/>
              <a:gd name="T27" fmla="*/ 41743575 h 10000"/>
              <a:gd name="T28" fmla="*/ 27136223 w 10000"/>
              <a:gd name="T29" fmla="*/ 45372897 h 10000"/>
              <a:gd name="T30" fmla="*/ 47774616 w 10000"/>
              <a:gd name="T31" fmla="*/ 47532320 h 10000"/>
              <a:gd name="T32" fmla="*/ 73653959 w 10000"/>
              <a:gd name="T33" fmla="*/ 43660615 h 10000"/>
              <a:gd name="T34" fmla="*/ 76535066 w 10000"/>
              <a:gd name="T35" fmla="*/ 32159304 h 10000"/>
              <a:gd name="T36" fmla="*/ 82314503 w 10000"/>
              <a:gd name="T37" fmla="*/ 30242282 h 10000"/>
              <a:gd name="T38" fmla="*/ 81374265 w 10000"/>
              <a:gd name="T39" fmla="*/ 27526155 h 10000"/>
              <a:gd name="T40" fmla="*/ 76535066 w 10000"/>
              <a:gd name="T41" fmla="*/ 22574748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" name="Freeform 353"/>
          <p:cNvSpPr>
            <a:spLocks/>
          </p:cNvSpPr>
          <p:nvPr/>
        </p:nvSpPr>
        <p:spPr bwMode="auto">
          <a:xfrm>
            <a:off x="4970463" y="3319463"/>
            <a:ext cx="158750" cy="82550"/>
          </a:xfrm>
          <a:custGeom>
            <a:avLst/>
            <a:gdLst>
              <a:gd name="T0" fmla="*/ 35895344 w 10569"/>
              <a:gd name="T1" fmla="*/ 3260169 h 10092"/>
              <a:gd name="T2" fmla="*/ 26280492 w 10569"/>
              <a:gd name="T3" fmla="*/ 1833956 h 10092"/>
              <a:gd name="T4" fmla="*/ 20105975 w 10569"/>
              <a:gd name="T5" fmla="*/ 917244 h 10092"/>
              <a:gd name="T6" fmla="*/ 13931458 w 10569"/>
              <a:gd name="T7" fmla="*/ 0 h 10092"/>
              <a:gd name="T8" fmla="*/ 13931458 w 10569"/>
              <a:gd name="T9" fmla="*/ 458319 h 10092"/>
              <a:gd name="T10" fmla="*/ 10844432 w 10569"/>
              <a:gd name="T11" fmla="*/ 0 h 10092"/>
              <a:gd name="T12" fmla="*/ 9298989 w 10569"/>
              <a:gd name="T13" fmla="*/ 458319 h 10092"/>
              <a:gd name="T14" fmla="*/ 6211738 w 10569"/>
              <a:gd name="T15" fmla="*/ 917244 h 10092"/>
              <a:gd name="T16" fmla="*/ 3124487 w 10569"/>
              <a:gd name="T17" fmla="*/ 1375637 h 10092"/>
              <a:gd name="T18" fmla="*/ 37446 w 10569"/>
              <a:gd name="T19" fmla="*/ 1833956 h 10092"/>
              <a:gd name="T20" fmla="*/ 1582663 w 10569"/>
              <a:gd name="T21" fmla="*/ 2453523 h 10092"/>
              <a:gd name="T22" fmla="*/ 4489881 w 10569"/>
              <a:gd name="T23" fmla="*/ 3289878 h 10092"/>
              <a:gd name="T24" fmla="*/ 7757166 w 10569"/>
              <a:gd name="T25" fmla="*/ 4585157 h 10092"/>
              <a:gd name="T26" fmla="*/ 9298989 w 10569"/>
              <a:gd name="T27" fmla="*/ 5044081 h 10092"/>
              <a:gd name="T28" fmla="*/ 10925872 w 10569"/>
              <a:gd name="T29" fmla="*/ 5553050 h 10092"/>
              <a:gd name="T30" fmla="*/ 16641728 w 10569"/>
              <a:gd name="T31" fmla="*/ 5499121 h 10092"/>
              <a:gd name="T32" fmla="*/ 18812093 w 10569"/>
              <a:gd name="T33" fmla="*/ 5040196 h 10092"/>
              <a:gd name="T34" fmla="*/ 21742997 w 10569"/>
              <a:gd name="T35" fmla="*/ 5177763 h 10092"/>
              <a:gd name="T36" fmla="*/ 21916272 w 10569"/>
              <a:gd name="T37" fmla="*/ 5191006 h 10092"/>
              <a:gd name="T38" fmla="*/ 22833159 w 10569"/>
              <a:gd name="T39" fmla="*/ 5285081 h 10092"/>
              <a:gd name="T40" fmla="*/ 26351779 w 10569"/>
              <a:gd name="T41" fmla="*/ 5526089 h 10092"/>
              <a:gd name="T42" fmla="*/ 29727586 w 10569"/>
              <a:gd name="T43" fmla="*/ 5147523 h 10092"/>
              <a:gd name="T44" fmla="*/ 35290700 w 10569"/>
              <a:gd name="T45" fmla="*/ 5368719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" name="Freeform 354"/>
          <p:cNvSpPr>
            <a:spLocks/>
          </p:cNvSpPr>
          <p:nvPr/>
        </p:nvSpPr>
        <p:spPr bwMode="auto">
          <a:xfrm>
            <a:off x="5083175" y="3405188"/>
            <a:ext cx="138113" cy="95250"/>
          </a:xfrm>
          <a:custGeom>
            <a:avLst/>
            <a:gdLst>
              <a:gd name="T0" fmla="*/ 19546837 w 9980"/>
              <a:gd name="T1" fmla="*/ 0 h 10000"/>
              <a:gd name="T2" fmla="*/ 15929452 w 9980"/>
              <a:gd name="T3" fmla="*/ 1326499 h 10000"/>
              <a:gd name="T4" fmla="*/ 10695094 w 9980"/>
              <a:gd name="T5" fmla="*/ 1927289 h 10000"/>
              <a:gd name="T6" fmla="*/ 6765918 w 9980"/>
              <a:gd name="T7" fmla="*/ 2528164 h 10000"/>
              <a:gd name="T8" fmla="*/ 4147500 w 9980"/>
              <a:gd name="T9" fmla="*/ 2309784 h 10000"/>
              <a:gd name="T10" fmla="*/ 2839634 w 9980"/>
              <a:gd name="T11" fmla="*/ 1927289 h 10000"/>
              <a:gd name="T12" fmla="*/ 1529069 w 9980"/>
              <a:gd name="T13" fmla="*/ 3128039 h 10000"/>
              <a:gd name="T14" fmla="*/ 218517 w 9980"/>
              <a:gd name="T15" fmla="*/ 4930483 h 10000"/>
              <a:gd name="T16" fmla="*/ 58608 w 9980"/>
              <a:gd name="T17" fmla="*/ 5184610 h 10000"/>
              <a:gd name="T18" fmla="*/ 831183 w 9980"/>
              <a:gd name="T19" fmla="*/ 5914673 h 10000"/>
              <a:gd name="T20" fmla="*/ 4379234 w 9980"/>
              <a:gd name="T21" fmla="*/ 8205226 h 10000"/>
              <a:gd name="T22" fmla="*/ 9616277 w 9980"/>
              <a:gd name="T23" fmla="*/ 8732701 h 10000"/>
              <a:gd name="T24" fmla="*/ 11691362 w 9980"/>
              <a:gd name="T25" fmla="*/ 8224457 h 10000"/>
              <a:gd name="T26" fmla="*/ 16006632 w 9980"/>
              <a:gd name="T27" fmla="*/ 7478697 h 10000"/>
              <a:gd name="T28" fmla="*/ 16313055 w 9980"/>
              <a:gd name="T29" fmla="*/ 7478697 h 10000"/>
              <a:gd name="T30" fmla="*/ 19858435 w 9980"/>
              <a:gd name="T31" fmla="*/ 6732022 h 10000"/>
              <a:gd name="T32" fmla="*/ 22477047 w 9980"/>
              <a:gd name="T33" fmla="*/ 4329703 h 10000"/>
              <a:gd name="T34" fmla="*/ 26406029 w 9980"/>
              <a:gd name="T35" fmla="*/ 1326499 h 10000"/>
              <a:gd name="T36" fmla="*/ 25865368 w 9980"/>
              <a:gd name="T37" fmla="*/ 109147 h 10000"/>
              <a:gd name="T38" fmla="*/ 24315043 w 9980"/>
              <a:gd name="T39" fmla="*/ 289960 h 10000"/>
              <a:gd name="T40" fmla="*/ 1954683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" name="Freeform 355"/>
          <p:cNvSpPr>
            <a:spLocks/>
          </p:cNvSpPr>
          <p:nvPr/>
        </p:nvSpPr>
        <p:spPr bwMode="auto">
          <a:xfrm>
            <a:off x="5087938" y="3365500"/>
            <a:ext cx="133350" cy="69850"/>
          </a:xfrm>
          <a:custGeom>
            <a:avLst/>
            <a:gdLst>
              <a:gd name="T0" fmla="*/ 14753551 w 10000"/>
              <a:gd name="T1" fmla="*/ 221096 h 9595"/>
              <a:gd name="T2" fmla="*/ 11909822 w 10000"/>
              <a:gd name="T3" fmla="*/ 35191 h 9595"/>
              <a:gd name="T4" fmla="*/ 9391507 w 10000"/>
              <a:gd name="T5" fmla="*/ 37469 h 9595"/>
              <a:gd name="T6" fmla="*/ 6706745 w 10000"/>
              <a:gd name="T7" fmla="*/ 221096 h 9595"/>
              <a:gd name="T8" fmla="*/ 5366857 w 10000"/>
              <a:gd name="T9" fmla="*/ 1062251 h 9595"/>
              <a:gd name="T10" fmla="*/ 0 w 10000"/>
              <a:gd name="T11" fmla="*/ 1903829 h 9595"/>
              <a:gd name="T12" fmla="*/ 1342381 w 10000"/>
              <a:gd name="T13" fmla="*/ 2744978 h 9595"/>
              <a:gd name="T14" fmla="*/ 2325917 w 10000"/>
              <a:gd name="T15" fmla="*/ 3250351 h 9595"/>
              <a:gd name="T16" fmla="*/ 4794266 w 10000"/>
              <a:gd name="T17" fmla="*/ 3632346 h 9595"/>
              <a:gd name="T18" fmla="*/ 10529383 w 10000"/>
              <a:gd name="T19" fmla="*/ 3127344 h 9595"/>
              <a:gd name="T20" fmla="*/ 14824866 w 10000"/>
              <a:gd name="T21" fmla="*/ 2897184 h 9595"/>
              <a:gd name="T22" fmla="*/ 16939344 w 10000"/>
              <a:gd name="T23" fmla="*/ 2073784 h 9595"/>
              <a:gd name="T24" fmla="*/ 21890456 w 10000"/>
              <a:gd name="T25" fmla="*/ 2243747 h 9595"/>
              <a:gd name="T26" fmla="*/ 23289738 w 10000"/>
              <a:gd name="T27" fmla="*/ 1882630 h 9595"/>
              <a:gd name="T28" fmla="*/ 23370468 w 10000"/>
              <a:gd name="T29" fmla="*/ 1483201 h 9595"/>
              <a:gd name="T30" fmla="*/ 23726819 w 10000"/>
              <a:gd name="T31" fmla="*/ 815451 h 9595"/>
              <a:gd name="T32" fmla="*/ 20379494 w 10000"/>
              <a:gd name="T33" fmla="*/ 459583 h 9595"/>
              <a:gd name="T34" fmla="*/ 20120408 w 10000"/>
              <a:gd name="T35" fmla="*/ 221096 h 9595"/>
              <a:gd name="T36" fmla="*/ 14753551 w 10000"/>
              <a:gd name="T37" fmla="*/ 221096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1" name="Freeform 356"/>
          <p:cNvSpPr>
            <a:spLocks/>
          </p:cNvSpPr>
          <p:nvPr/>
        </p:nvSpPr>
        <p:spPr bwMode="auto">
          <a:xfrm>
            <a:off x="5237163" y="3546475"/>
            <a:ext cx="182562" cy="141288"/>
          </a:xfrm>
          <a:custGeom>
            <a:avLst/>
            <a:gdLst>
              <a:gd name="T0" fmla="*/ 22159047 w 10000"/>
              <a:gd name="T1" fmla="*/ 1471825 h 10000"/>
              <a:gd name="T2" fmla="*/ 5539588 w 10000"/>
              <a:gd name="T3" fmla="*/ 1471825 h 10000"/>
              <a:gd name="T4" fmla="*/ 0 w 10000"/>
              <a:gd name="T5" fmla="*/ 0 h 10000"/>
              <a:gd name="T6" fmla="*/ 0 w 10000"/>
              <a:gd name="T7" fmla="*/ 2940641 h 10000"/>
              <a:gd name="T8" fmla="*/ 2772971 w 10000"/>
              <a:gd name="T9" fmla="*/ 7356103 h 10000"/>
              <a:gd name="T10" fmla="*/ 4138115 w 10000"/>
              <a:gd name="T11" fmla="*/ 12109724 h 10000"/>
              <a:gd name="T12" fmla="*/ 2772971 w 10000"/>
              <a:gd name="T13" fmla="*/ 14954558 h 10000"/>
              <a:gd name="T14" fmla="*/ 5539588 w 10000"/>
              <a:gd name="T15" fmla="*/ 17897996 h 10000"/>
              <a:gd name="T16" fmla="*/ 9738697 w 10000"/>
              <a:gd name="T17" fmla="*/ 21659295 h 10000"/>
              <a:gd name="T18" fmla="*/ 25047652 w 10000"/>
              <a:gd name="T19" fmla="*/ 18924256 h 10000"/>
              <a:gd name="T20" fmla="*/ 27107390 w 10000"/>
              <a:gd name="T21" fmla="*/ 19930961 h 10000"/>
              <a:gd name="T22" fmla="*/ 30532582 w 10000"/>
              <a:gd name="T23" fmla="*/ 19950516 h 10000"/>
              <a:gd name="T24" fmla="*/ 30471606 w 10000"/>
              <a:gd name="T25" fmla="*/ 20838638 h 10000"/>
              <a:gd name="T26" fmla="*/ 27698635 w 10000"/>
              <a:gd name="T27" fmla="*/ 22310463 h 10000"/>
              <a:gd name="T28" fmla="*/ 30471606 w 10000"/>
              <a:gd name="T29" fmla="*/ 28194755 h 10000"/>
              <a:gd name="T30" fmla="*/ 41551111 w 10000"/>
              <a:gd name="T31" fmla="*/ 23782288 h 10000"/>
              <a:gd name="T32" fmla="*/ 52630635 w 10000"/>
              <a:gd name="T33" fmla="*/ 23782288 h 10000"/>
              <a:gd name="T34" fmla="*/ 58170241 w 10000"/>
              <a:gd name="T35" fmla="*/ 19369822 h 10000"/>
              <a:gd name="T36" fmla="*/ 60943194 w 10000"/>
              <a:gd name="T37" fmla="*/ 19369822 h 10000"/>
              <a:gd name="T38" fmla="*/ 44324082 w 10000"/>
              <a:gd name="T39" fmla="*/ 16426171 h 10000"/>
              <a:gd name="T40" fmla="*/ 41551111 w 10000"/>
              <a:gd name="T41" fmla="*/ 8824933 h 10000"/>
              <a:gd name="T42" fmla="*/ 52630635 w 10000"/>
              <a:gd name="T43" fmla="*/ 2940641 h 10000"/>
              <a:gd name="T44" fmla="*/ 36011194 w 10000"/>
              <a:gd name="T45" fmla="*/ 0 h 10000"/>
              <a:gd name="T46" fmla="*/ 22159047 w 10000"/>
              <a:gd name="T47" fmla="*/ 1471825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Freeform 361"/>
          <p:cNvSpPr>
            <a:spLocks/>
          </p:cNvSpPr>
          <p:nvPr/>
        </p:nvSpPr>
        <p:spPr bwMode="auto">
          <a:xfrm>
            <a:off x="4830763" y="3432175"/>
            <a:ext cx="114300" cy="65088"/>
          </a:xfrm>
          <a:custGeom>
            <a:avLst/>
            <a:gdLst>
              <a:gd name="T0" fmla="*/ 11660715 w 10000"/>
              <a:gd name="T1" fmla="*/ 642479 h 11466"/>
              <a:gd name="T2" fmla="*/ 10601051 w 10000"/>
              <a:gd name="T3" fmla="*/ 411497 h 11466"/>
              <a:gd name="T4" fmla="*/ 8480157 w 10000"/>
              <a:gd name="T5" fmla="*/ 180516 h 11466"/>
              <a:gd name="T6" fmla="*/ 5403601 w 10000"/>
              <a:gd name="T7" fmla="*/ 359942 h 11466"/>
              <a:gd name="T8" fmla="*/ 4815962 w 10000"/>
              <a:gd name="T9" fmla="*/ 0 h 11466"/>
              <a:gd name="T10" fmla="*/ 3180420 w 10000"/>
              <a:gd name="T11" fmla="*/ 347017 h 11466"/>
              <a:gd name="T12" fmla="*/ 0 w 10000"/>
              <a:gd name="T13" fmla="*/ 1104441 h 11466"/>
              <a:gd name="T14" fmla="*/ 0 w 10000"/>
              <a:gd name="T15" fmla="*/ 1566369 h 11466"/>
              <a:gd name="T16" fmla="*/ 2120756 w 10000"/>
              <a:gd name="T17" fmla="*/ 1566369 h 11466"/>
              <a:gd name="T18" fmla="*/ 3128551 w 10000"/>
              <a:gd name="T19" fmla="*/ 2118686 h 11466"/>
              <a:gd name="T20" fmla="*/ 4240084 w 10000"/>
              <a:gd name="T21" fmla="*/ 2028332 h 11466"/>
              <a:gd name="T22" fmla="*/ 6583589 w 10000"/>
              <a:gd name="T23" fmla="*/ 1669485 h 11466"/>
              <a:gd name="T24" fmla="*/ 7800541 w 10000"/>
              <a:gd name="T25" fmla="*/ 1874785 h 11466"/>
              <a:gd name="T26" fmla="*/ 11660715 w 10000"/>
              <a:gd name="T27" fmla="*/ 1566369 h 11466"/>
              <a:gd name="T28" fmla="*/ 13781471 w 10000"/>
              <a:gd name="T29" fmla="*/ 1335388 h 11466"/>
              <a:gd name="T30" fmla="*/ 14841135 w 10000"/>
              <a:gd name="T31" fmla="*/ 1335388 h 11466"/>
              <a:gd name="T32" fmla="*/ 13781471 w 10000"/>
              <a:gd name="T33" fmla="*/ 1104441 h 11466"/>
              <a:gd name="T34" fmla="*/ 11660715 w 10000"/>
              <a:gd name="T35" fmla="*/ 642479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3" name="Freeform 363"/>
          <p:cNvSpPr>
            <a:spLocks/>
          </p:cNvSpPr>
          <p:nvPr/>
        </p:nvSpPr>
        <p:spPr bwMode="auto">
          <a:xfrm>
            <a:off x="4773613" y="3286125"/>
            <a:ext cx="71437" cy="74613"/>
          </a:xfrm>
          <a:custGeom>
            <a:avLst/>
            <a:gdLst>
              <a:gd name="T0" fmla="*/ 853877 w 10056"/>
              <a:gd name="T1" fmla="*/ 1901050 h 10000"/>
              <a:gd name="T2" fmla="*/ 1199163 w 10056"/>
              <a:gd name="T3" fmla="*/ 2661744 h 10000"/>
              <a:gd name="T4" fmla="*/ 1890040 w 10056"/>
              <a:gd name="T5" fmla="*/ 3041860 h 10000"/>
              <a:gd name="T6" fmla="*/ 2519852 w 10056"/>
              <a:gd name="T7" fmla="*/ 3533440 h 10000"/>
              <a:gd name="T8" fmla="*/ 3168589 w 10056"/>
              <a:gd name="T9" fmla="*/ 4158958 h 10000"/>
              <a:gd name="T10" fmla="*/ 3574230 w 10056"/>
              <a:gd name="T11" fmla="*/ 3130881 h 10000"/>
              <a:gd name="T12" fmla="*/ 3333712 w 10056"/>
              <a:gd name="T13" fmla="*/ 2370194 h 10000"/>
              <a:gd name="T14" fmla="*/ 3594263 w 10056"/>
              <a:gd name="T15" fmla="*/ 1365000 h 10000"/>
              <a:gd name="T16" fmla="*/ 3087789 w 10056"/>
              <a:gd name="T17" fmla="*/ 984817 h 10000"/>
              <a:gd name="T18" fmla="*/ 2580612 w 10056"/>
              <a:gd name="T19" fmla="*/ 760247 h 10000"/>
              <a:gd name="T20" fmla="*/ 1890040 w 10056"/>
              <a:gd name="T21" fmla="*/ 380123 h 10000"/>
              <a:gd name="T22" fmla="*/ 1199163 w 10056"/>
              <a:gd name="T23" fmla="*/ 380123 h 10000"/>
              <a:gd name="T24" fmla="*/ 853877 w 10056"/>
              <a:gd name="T25" fmla="*/ 0 h 10000"/>
              <a:gd name="T26" fmla="*/ 163355 w 10056"/>
              <a:gd name="T27" fmla="*/ 380123 h 10000"/>
              <a:gd name="T28" fmla="*/ 0 w 10056"/>
              <a:gd name="T29" fmla="*/ 403835 h 10000"/>
              <a:gd name="T30" fmla="*/ 325253 w 10056"/>
              <a:gd name="T31" fmla="*/ 1431913 h 10000"/>
              <a:gd name="T32" fmla="*/ 853877 w 10056"/>
              <a:gd name="T33" fmla="*/ 1901050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19" name="Freeform 252"/>
          <p:cNvSpPr>
            <a:spLocks/>
          </p:cNvSpPr>
          <p:nvPr/>
        </p:nvSpPr>
        <p:spPr bwMode="auto">
          <a:xfrm rot="-466474">
            <a:off x="5005388" y="3462338"/>
            <a:ext cx="88900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12593"/>
              <a:gd name="T28" fmla="*/ 0 h 1229193"/>
              <a:gd name="T29" fmla="*/ 1912593 w 1912593"/>
              <a:gd name="T30" fmla="*/ 1229193 h 1229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0" name="Freeform 253"/>
          <p:cNvSpPr>
            <a:spLocks/>
          </p:cNvSpPr>
          <p:nvPr/>
        </p:nvSpPr>
        <p:spPr bwMode="auto">
          <a:xfrm>
            <a:off x="5010150" y="3471863"/>
            <a:ext cx="142875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44175"/>
              <a:gd name="T61" fmla="*/ 0 h 3780713"/>
              <a:gd name="T62" fmla="*/ 3644175 w 3644175"/>
              <a:gd name="T63" fmla="*/ 3780713 h 3780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1" name="Freeform 254"/>
          <p:cNvSpPr>
            <a:spLocks/>
          </p:cNvSpPr>
          <p:nvPr/>
        </p:nvSpPr>
        <p:spPr bwMode="auto">
          <a:xfrm>
            <a:off x="5068888" y="3524250"/>
            <a:ext cx="98425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98426"/>
              <a:gd name="T25" fmla="*/ 0 h 2488994"/>
              <a:gd name="T26" fmla="*/ 2398426 w 2398426"/>
              <a:gd name="T27" fmla="*/ 2488994 h 248899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2" name="Freeform 255"/>
          <p:cNvSpPr>
            <a:spLocks/>
          </p:cNvSpPr>
          <p:nvPr/>
        </p:nvSpPr>
        <p:spPr bwMode="auto">
          <a:xfrm rot="286500">
            <a:off x="5140325" y="3584575"/>
            <a:ext cx="44450" cy="58738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9245"/>
              <a:gd name="T16" fmla="*/ 0 h 1506961"/>
              <a:gd name="T17" fmla="*/ 1259245 w 1259245"/>
              <a:gd name="T18" fmla="*/ 1506961 h 1506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3" name="Freeform 256"/>
          <p:cNvSpPr>
            <a:spLocks/>
          </p:cNvSpPr>
          <p:nvPr/>
        </p:nvSpPr>
        <p:spPr bwMode="auto">
          <a:xfrm>
            <a:off x="5141913" y="3482975"/>
            <a:ext cx="71437" cy="5715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8899"/>
              <a:gd name="T19" fmla="*/ 0 h 1259174"/>
              <a:gd name="T20" fmla="*/ 1678899 w 1678899"/>
              <a:gd name="T21" fmla="*/ 1259174 h 1259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9" name="Freeform 257"/>
          <p:cNvSpPr>
            <a:spLocks/>
          </p:cNvSpPr>
          <p:nvPr/>
        </p:nvSpPr>
        <p:spPr bwMode="auto">
          <a:xfrm>
            <a:off x="5154613" y="3535363"/>
            <a:ext cx="100012" cy="96837"/>
          </a:xfrm>
          <a:custGeom>
            <a:avLst/>
            <a:gdLst>
              <a:gd name="T0" fmla="*/ 0 w 2578308"/>
              <a:gd name="T1" fmla="*/ 0 h 2368446"/>
              <a:gd name="T2" fmla="*/ 15 w 2578308"/>
              <a:gd name="T3" fmla="*/ 78 h 2368446"/>
              <a:gd name="T4" fmla="*/ 6 w 2578308"/>
              <a:gd name="T5" fmla="*/ 86 h 2368446"/>
              <a:gd name="T6" fmla="*/ 50 w 2578308"/>
              <a:gd name="T7" fmla="*/ 127 h 2368446"/>
              <a:gd name="T8" fmla="*/ 65 w 2578308"/>
              <a:gd name="T9" fmla="*/ 104 h 2368446"/>
              <a:gd name="T10" fmla="*/ 101 w 2578308"/>
              <a:gd name="T11" fmla="*/ 138 h 2368446"/>
              <a:gd name="T12" fmla="*/ 95 w 2578308"/>
              <a:gd name="T13" fmla="*/ 161 h 2368446"/>
              <a:gd name="T14" fmla="*/ 136 w 2578308"/>
              <a:gd name="T15" fmla="*/ 154 h 2368446"/>
              <a:gd name="T16" fmla="*/ 150 w 2578308"/>
              <a:gd name="T17" fmla="*/ 103 h 2368446"/>
              <a:gd name="T18" fmla="*/ 123 w 2578308"/>
              <a:gd name="T19" fmla="*/ 15 h 2368446"/>
              <a:gd name="T20" fmla="*/ 84 w 2578308"/>
              <a:gd name="T21" fmla="*/ 1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25" name="Freeform 258"/>
          <p:cNvSpPr>
            <a:spLocks/>
          </p:cNvSpPr>
          <p:nvPr/>
        </p:nvSpPr>
        <p:spPr bwMode="auto">
          <a:xfrm>
            <a:off x="5181600" y="3595688"/>
            <a:ext cx="39688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7536"/>
              <a:gd name="T19" fmla="*/ 0 h 1184223"/>
              <a:gd name="T20" fmla="*/ 1097536 w 1097536"/>
              <a:gd name="T21" fmla="*/ 1184223 h 11842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6" name="Freeform 259"/>
          <p:cNvSpPr>
            <a:spLocks/>
          </p:cNvSpPr>
          <p:nvPr/>
        </p:nvSpPr>
        <p:spPr bwMode="auto">
          <a:xfrm>
            <a:off x="5199063" y="3622675"/>
            <a:ext cx="65087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52882"/>
              <a:gd name="T34" fmla="*/ 0 h 1521018"/>
              <a:gd name="T35" fmla="*/ 1852882 w 1852882"/>
              <a:gd name="T36" fmla="*/ 1521018 h 152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27" name="Freeform 260"/>
          <p:cNvSpPr>
            <a:spLocks/>
          </p:cNvSpPr>
          <p:nvPr/>
        </p:nvSpPr>
        <p:spPr bwMode="auto">
          <a:xfrm>
            <a:off x="5159375" y="3613150"/>
            <a:ext cx="53975" cy="109538"/>
          </a:xfrm>
          <a:custGeom>
            <a:avLst/>
            <a:gdLst>
              <a:gd name="T0" fmla="*/ 0 w 444747"/>
              <a:gd name="T1" fmla="*/ 0 h 900169"/>
              <a:gd name="T2" fmla="*/ 0 w 444747"/>
              <a:gd name="T3" fmla="*/ 0 h 900169"/>
              <a:gd name="T4" fmla="*/ 0 w 444747"/>
              <a:gd name="T5" fmla="*/ 0 h 900169"/>
              <a:gd name="T6" fmla="*/ 0 w 444747"/>
              <a:gd name="T7" fmla="*/ 0 h 900169"/>
              <a:gd name="T8" fmla="*/ 0 w 444747"/>
              <a:gd name="T9" fmla="*/ 0 h 900169"/>
              <a:gd name="T10" fmla="*/ 0 w 444747"/>
              <a:gd name="T11" fmla="*/ 0 h 900169"/>
              <a:gd name="T12" fmla="*/ 0 w 444747"/>
              <a:gd name="T13" fmla="*/ 0 h 900169"/>
              <a:gd name="T14" fmla="*/ 0 w 444747"/>
              <a:gd name="T15" fmla="*/ 0 h 900169"/>
              <a:gd name="T16" fmla="*/ 0 w 444747"/>
              <a:gd name="T17" fmla="*/ 0 h 900169"/>
              <a:gd name="T18" fmla="*/ 0 w 444747"/>
              <a:gd name="T19" fmla="*/ 0 h 900169"/>
              <a:gd name="T20" fmla="*/ 0 w 444747"/>
              <a:gd name="T21" fmla="*/ 0 h 900169"/>
              <a:gd name="T22" fmla="*/ 0 w 444747"/>
              <a:gd name="T23" fmla="*/ 0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44747"/>
              <a:gd name="T37" fmla="*/ 0 h 900169"/>
              <a:gd name="T38" fmla="*/ 444747 w 444747"/>
              <a:gd name="T39" fmla="*/ 900169 h 9001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3" name="Freeform 257"/>
          <p:cNvSpPr>
            <a:spLocks/>
          </p:cNvSpPr>
          <p:nvPr/>
        </p:nvSpPr>
        <p:spPr bwMode="auto">
          <a:xfrm>
            <a:off x="4392613" y="3127375"/>
            <a:ext cx="109537" cy="1635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29" name="Freeform 258"/>
          <p:cNvSpPr>
            <a:spLocks/>
          </p:cNvSpPr>
          <p:nvPr/>
        </p:nvSpPr>
        <p:spPr bwMode="auto">
          <a:xfrm>
            <a:off x="5970588" y="1792288"/>
            <a:ext cx="436562" cy="557212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36"/>
              <a:gd name="T100" fmla="*/ 0 h 427"/>
              <a:gd name="T101" fmla="*/ 336 w 336"/>
              <a:gd name="T102" fmla="*/ 427 h 4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30" name="Freeform 259"/>
          <p:cNvSpPr>
            <a:spLocks/>
          </p:cNvSpPr>
          <p:nvPr/>
        </p:nvSpPr>
        <p:spPr bwMode="auto">
          <a:xfrm>
            <a:off x="5711825" y="5070475"/>
            <a:ext cx="166688" cy="346075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6"/>
              <a:gd name="T52" fmla="*/ 0 h 265"/>
              <a:gd name="T53" fmla="*/ 126 w 126"/>
              <a:gd name="T54" fmla="*/ 265 h 26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6" name="Freeform 266"/>
          <p:cNvSpPr>
            <a:spLocks/>
          </p:cNvSpPr>
          <p:nvPr/>
        </p:nvSpPr>
        <p:spPr bwMode="auto">
          <a:xfrm>
            <a:off x="8789988" y="5867400"/>
            <a:ext cx="179387" cy="204788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7" name="Freeform 267"/>
          <p:cNvSpPr>
            <a:spLocks/>
          </p:cNvSpPr>
          <p:nvPr/>
        </p:nvSpPr>
        <p:spPr bwMode="auto">
          <a:xfrm>
            <a:off x="8945563" y="5683250"/>
            <a:ext cx="125412" cy="201613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8" name="Freeform 268"/>
          <p:cNvSpPr>
            <a:spLocks/>
          </p:cNvSpPr>
          <p:nvPr/>
        </p:nvSpPr>
        <p:spPr bwMode="auto">
          <a:xfrm>
            <a:off x="7462838" y="5056188"/>
            <a:ext cx="989012" cy="75088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490" name="Freeform 269"/>
          <p:cNvSpPr>
            <a:spLocks/>
          </p:cNvSpPr>
          <p:nvPr/>
        </p:nvSpPr>
        <p:spPr bwMode="auto">
          <a:xfrm>
            <a:off x="8239125" y="5851525"/>
            <a:ext cx="87313" cy="119063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91"/>
              <a:gd name="T29" fmla="*/ 66 w 66"/>
              <a:gd name="T30" fmla="*/ 91 h 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0" name="Freeform 271"/>
          <p:cNvSpPr>
            <a:spLocks/>
          </p:cNvSpPr>
          <p:nvPr/>
        </p:nvSpPr>
        <p:spPr bwMode="auto">
          <a:xfrm>
            <a:off x="7399338" y="4603750"/>
            <a:ext cx="227012" cy="265113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1" name="Freeform 274"/>
          <p:cNvSpPr>
            <a:spLocks/>
          </p:cNvSpPr>
          <p:nvPr/>
        </p:nvSpPr>
        <p:spPr bwMode="auto">
          <a:xfrm>
            <a:off x="7596188" y="4735513"/>
            <a:ext cx="141287" cy="173037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2" name="Freeform 275"/>
          <p:cNvSpPr>
            <a:spLocks/>
          </p:cNvSpPr>
          <p:nvPr/>
        </p:nvSpPr>
        <p:spPr bwMode="auto">
          <a:xfrm>
            <a:off x="7275513" y="4932363"/>
            <a:ext cx="265112" cy="6032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38" name="Freeform 276"/>
          <p:cNvSpPr>
            <a:spLocks/>
          </p:cNvSpPr>
          <p:nvPr/>
        </p:nvSpPr>
        <p:spPr bwMode="auto">
          <a:xfrm>
            <a:off x="3068638" y="3295650"/>
            <a:ext cx="158750" cy="179388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38"/>
              <a:gd name="T53" fmla="*/ 120 w 120"/>
              <a:gd name="T54" fmla="*/ 138 h 13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39" name="Freeform 277"/>
          <p:cNvSpPr>
            <a:spLocks/>
          </p:cNvSpPr>
          <p:nvPr/>
        </p:nvSpPr>
        <p:spPr bwMode="auto">
          <a:xfrm>
            <a:off x="2416175" y="4202113"/>
            <a:ext cx="276225" cy="77787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5"/>
              <a:gd name="T49" fmla="*/ 0 h 10"/>
              <a:gd name="T50" fmla="*/ 35 w 35"/>
              <a:gd name="T51" fmla="*/ 10 h 1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5" name="Freeform 278"/>
          <p:cNvSpPr>
            <a:spLocks/>
          </p:cNvSpPr>
          <p:nvPr/>
        </p:nvSpPr>
        <p:spPr bwMode="auto">
          <a:xfrm>
            <a:off x="2692400" y="4287838"/>
            <a:ext cx="171450" cy="4762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41" name="Freeform 279"/>
          <p:cNvSpPr>
            <a:spLocks/>
          </p:cNvSpPr>
          <p:nvPr/>
        </p:nvSpPr>
        <p:spPr bwMode="auto">
          <a:xfrm>
            <a:off x="4954588" y="3760788"/>
            <a:ext cx="77787" cy="4603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36"/>
              <a:gd name="T23" fmla="*/ 60 w 6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42" name="Freeform 280"/>
          <p:cNvSpPr>
            <a:spLocks/>
          </p:cNvSpPr>
          <p:nvPr/>
        </p:nvSpPr>
        <p:spPr bwMode="auto">
          <a:xfrm>
            <a:off x="4867275" y="3671888"/>
            <a:ext cx="31750" cy="61912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48"/>
              <a:gd name="T20" fmla="*/ 24 w 24"/>
              <a:gd name="T21" fmla="*/ 48 h 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43" name="Freeform 281"/>
          <p:cNvSpPr>
            <a:spLocks/>
          </p:cNvSpPr>
          <p:nvPr/>
        </p:nvSpPr>
        <p:spPr bwMode="auto">
          <a:xfrm>
            <a:off x="4859338" y="3608388"/>
            <a:ext cx="39687" cy="47625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37"/>
              <a:gd name="T17" fmla="*/ 30 w 30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44" name="Freeform 282"/>
          <p:cNvSpPr>
            <a:spLocks/>
          </p:cNvSpPr>
          <p:nvPr/>
        </p:nvSpPr>
        <p:spPr bwMode="auto">
          <a:xfrm>
            <a:off x="5657850" y="3784600"/>
            <a:ext cx="39688" cy="7938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"/>
              <a:gd name="T14" fmla="*/ 30 w 30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45" name="Rectangle 283"/>
          <p:cNvSpPr>
            <a:spLocks noChangeArrowheads="1"/>
          </p:cNvSpPr>
          <p:nvPr/>
        </p:nvSpPr>
        <p:spPr bwMode="auto">
          <a:xfrm>
            <a:off x="5518150" y="4016375"/>
            <a:ext cx="0" cy="31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1" name="Freeform 284"/>
          <p:cNvSpPr>
            <a:spLocks/>
          </p:cNvSpPr>
          <p:nvPr/>
        </p:nvSpPr>
        <p:spPr bwMode="auto">
          <a:xfrm>
            <a:off x="5259388" y="3635375"/>
            <a:ext cx="492125" cy="179388"/>
          </a:xfrm>
          <a:custGeom>
            <a:avLst/>
            <a:gdLst>
              <a:gd name="T0" fmla="*/ 635446347 w 10616"/>
              <a:gd name="T1" fmla="*/ 50199597 h 10000"/>
              <a:gd name="T2" fmla="*/ 669215180 w 10616"/>
              <a:gd name="T3" fmla="*/ 52704822 h 10000"/>
              <a:gd name="T4" fmla="*/ 854898495 w 10616"/>
              <a:gd name="T5" fmla="*/ 50199597 h 10000"/>
              <a:gd name="T6" fmla="*/ 939372103 w 10616"/>
              <a:gd name="T7" fmla="*/ 47688273 h 10000"/>
              <a:gd name="T8" fmla="*/ 1023746879 w 10616"/>
              <a:gd name="T9" fmla="*/ 45177253 h 10000"/>
              <a:gd name="T10" fmla="*/ 1057515666 w 10616"/>
              <a:gd name="T11" fmla="*/ 47688273 h 10000"/>
              <a:gd name="T12" fmla="*/ 1040680689 w 10616"/>
              <a:gd name="T13" fmla="*/ 40160704 h 10000"/>
              <a:gd name="T14" fmla="*/ 1040680689 w 10616"/>
              <a:gd name="T15" fmla="*/ 22588788 h 10000"/>
              <a:gd name="T16" fmla="*/ 1057515666 w 10616"/>
              <a:gd name="T17" fmla="*/ 20077464 h 10000"/>
              <a:gd name="T18" fmla="*/ 989975913 w 10616"/>
              <a:gd name="T19" fmla="*/ 7527551 h 10000"/>
              <a:gd name="T20" fmla="*/ 956207080 w 10616"/>
              <a:gd name="T21" fmla="*/ 2511001 h 10000"/>
              <a:gd name="T22" fmla="*/ 905603316 w 10616"/>
              <a:gd name="T23" fmla="*/ 2511001 h 10000"/>
              <a:gd name="T24" fmla="*/ 888667328 w 10616"/>
              <a:gd name="T25" fmla="*/ 0 h 10000"/>
              <a:gd name="T26" fmla="*/ 888667328 w 10616"/>
              <a:gd name="T27" fmla="*/ 0 h 10000"/>
              <a:gd name="T28" fmla="*/ 821129708 w 10616"/>
              <a:gd name="T29" fmla="*/ 7527551 h 10000"/>
              <a:gd name="T30" fmla="*/ 736754932 w 10616"/>
              <a:gd name="T31" fmla="*/ 7527551 h 10000"/>
              <a:gd name="T32" fmla="*/ 719818944 w 10616"/>
              <a:gd name="T33" fmla="*/ 7527551 h 10000"/>
              <a:gd name="T34" fmla="*/ 719818944 w 10616"/>
              <a:gd name="T35" fmla="*/ 7527551 h 10000"/>
              <a:gd name="T36" fmla="*/ 652281324 w 10616"/>
              <a:gd name="T37" fmla="*/ 2511001 h 10000"/>
              <a:gd name="T38" fmla="*/ 601675381 w 10616"/>
              <a:gd name="T39" fmla="*/ 0 h 10000"/>
              <a:gd name="T40" fmla="*/ 466598009 w 10616"/>
              <a:gd name="T41" fmla="*/ 0 h 10000"/>
              <a:gd name="T42" fmla="*/ 432829176 w 10616"/>
              <a:gd name="T43" fmla="*/ 0 h 10000"/>
              <a:gd name="T44" fmla="*/ 382124400 w 10616"/>
              <a:gd name="T45" fmla="*/ 2511001 h 10000"/>
              <a:gd name="T46" fmla="*/ 348355567 w 10616"/>
              <a:gd name="T47" fmla="*/ 7527551 h 10000"/>
              <a:gd name="T48" fmla="*/ 263980838 w 10616"/>
              <a:gd name="T49" fmla="*/ 10038893 h 10000"/>
              <a:gd name="T50" fmla="*/ 247044849 w 10616"/>
              <a:gd name="T51" fmla="*/ 7527551 h 10000"/>
              <a:gd name="T52" fmla="*/ 230209872 w 10616"/>
              <a:gd name="T53" fmla="*/ 7527551 h 10000"/>
              <a:gd name="T54" fmla="*/ 196441039 w 10616"/>
              <a:gd name="T55" fmla="*/ 15060914 h 10000"/>
              <a:gd name="T56" fmla="*/ 128901287 w 10616"/>
              <a:gd name="T57" fmla="*/ 15060914 h 10000"/>
              <a:gd name="T58" fmla="*/ 76702938 w 10616"/>
              <a:gd name="T59" fmla="*/ 14304686 h 10000"/>
              <a:gd name="T60" fmla="*/ 20421611 w 10616"/>
              <a:gd name="T61" fmla="*/ 17993477 h 10000"/>
              <a:gd name="T62" fmla="*/ 0 w 10616"/>
              <a:gd name="T63" fmla="*/ 19667490 h 10000"/>
              <a:gd name="T64" fmla="*/ 69531848 w 10616"/>
              <a:gd name="T65" fmla="*/ 33181506 h 10000"/>
              <a:gd name="T66" fmla="*/ 128901287 w 10616"/>
              <a:gd name="T67" fmla="*/ 42666252 h 10000"/>
              <a:gd name="T68" fmla="*/ 162672253 w 10616"/>
              <a:gd name="T69" fmla="*/ 50199597 h 10000"/>
              <a:gd name="T70" fmla="*/ 314584602 w 10616"/>
              <a:gd name="T71" fmla="*/ 52704822 h 10000"/>
              <a:gd name="T72" fmla="*/ 331520590 w 10616"/>
              <a:gd name="T73" fmla="*/ 52704822 h 10000"/>
              <a:gd name="T74" fmla="*/ 449664153 w 10616"/>
              <a:gd name="T75" fmla="*/ 57727148 h 10000"/>
              <a:gd name="T76" fmla="*/ 517201773 w 10616"/>
              <a:gd name="T77" fmla="*/ 52704822 h 10000"/>
              <a:gd name="T78" fmla="*/ 584741571 w 10616"/>
              <a:gd name="T79" fmla="*/ 57727148 h 10000"/>
              <a:gd name="T80" fmla="*/ 584741571 w 10616"/>
              <a:gd name="T81" fmla="*/ 57727148 h 10000"/>
              <a:gd name="T82" fmla="*/ 584741571 w 10616"/>
              <a:gd name="T83" fmla="*/ 57727148 h 10000"/>
              <a:gd name="T84" fmla="*/ 635446347 w 10616"/>
              <a:gd name="T85" fmla="*/ 5019959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47" name="Freeform 285"/>
          <p:cNvSpPr>
            <a:spLocks/>
          </p:cNvSpPr>
          <p:nvPr/>
        </p:nvSpPr>
        <p:spPr bwMode="auto">
          <a:xfrm>
            <a:off x="5507038" y="3784600"/>
            <a:ext cx="180975" cy="146050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"/>
              <a:gd name="T49" fmla="*/ 0 h 114"/>
              <a:gd name="T50" fmla="*/ 139 w 139"/>
              <a:gd name="T51" fmla="*/ 114 h 1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48" name="Freeform 286"/>
          <p:cNvSpPr>
            <a:spLocks/>
          </p:cNvSpPr>
          <p:nvPr/>
        </p:nvSpPr>
        <p:spPr bwMode="auto">
          <a:xfrm>
            <a:off x="5483225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"/>
              <a:gd name="T61" fmla="*/ 0 h 90"/>
              <a:gd name="T62" fmla="*/ 97 w 97"/>
              <a:gd name="T63" fmla="*/ 90 h 9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4" name="Freeform 287"/>
          <p:cNvSpPr>
            <a:spLocks/>
          </p:cNvSpPr>
          <p:nvPr/>
        </p:nvSpPr>
        <p:spPr bwMode="auto">
          <a:xfrm>
            <a:off x="5483225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55" name="Freeform 288"/>
          <p:cNvSpPr>
            <a:spLocks/>
          </p:cNvSpPr>
          <p:nvPr/>
        </p:nvSpPr>
        <p:spPr bwMode="auto">
          <a:xfrm>
            <a:off x="5922963" y="4119563"/>
            <a:ext cx="119062" cy="77787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51" name="Freeform 289"/>
          <p:cNvSpPr>
            <a:spLocks/>
          </p:cNvSpPr>
          <p:nvPr/>
        </p:nvSpPr>
        <p:spPr bwMode="auto">
          <a:xfrm>
            <a:off x="5940425" y="4149725"/>
            <a:ext cx="187325" cy="217488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"/>
              <a:gd name="T49" fmla="*/ 0 h 28"/>
              <a:gd name="T50" fmla="*/ 24 w 24"/>
              <a:gd name="T51" fmla="*/ 28 h 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52" name="Freeform 290"/>
          <p:cNvSpPr>
            <a:spLocks/>
          </p:cNvSpPr>
          <p:nvPr/>
        </p:nvSpPr>
        <p:spPr bwMode="auto">
          <a:xfrm>
            <a:off x="5705475" y="4289425"/>
            <a:ext cx="265113" cy="16510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4"/>
              <a:gd name="T43" fmla="*/ 0 h 21"/>
              <a:gd name="T44" fmla="*/ 34 w 34"/>
              <a:gd name="T45" fmla="*/ 21 h 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8" name="Freeform 291"/>
          <p:cNvSpPr>
            <a:spLocks/>
          </p:cNvSpPr>
          <p:nvPr/>
        </p:nvSpPr>
        <p:spPr bwMode="auto">
          <a:xfrm>
            <a:off x="5518150" y="3930650"/>
            <a:ext cx="492125" cy="4222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54" name="Freeform 292"/>
          <p:cNvSpPr>
            <a:spLocks/>
          </p:cNvSpPr>
          <p:nvPr/>
        </p:nvSpPr>
        <p:spPr bwMode="auto">
          <a:xfrm>
            <a:off x="5940425" y="4197350"/>
            <a:ext cx="77788" cy="92075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55" name="Freeform 293"/>
          <p:cNvSpPr>
            <a:spLocks/>
          </p:cNvSpPr>
          <p:nvPr/>
        </p:nvSpPr>
        <p:spPr bwMode="auto">
          <a:xfrm>
            <a:off x="5602288" y="3775075"/>
            <a:ext cx="249237" cy="250825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2"/>
              <a:gd name="T70" fmla="*/ 0 h 192"/>
              <a:gd name="T71" fmla="*/ 192 w 192"/>
              <a:gd name="T72" fmla="*/ 192 h 19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56" name="Freeform 294"/>
          <p:cNvSpPr>
            <a:spLocks/>
          </p:cNvSpPr>
          <p:nvPr/>
        </p:nvSpPr>
        <p:spPr bwMode="auto">
          <a:xfrm>
            <a:off x="5745163" y="3706813"/>
            <a:ext cx="469900" cy="427037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"/>
              <a:gd name="T148" fmla="*/ 0 h 55"/>
              <a:gd name="T149" fmla="*/ 60 w 60"/>
              <a:gd name="T150" fmla="*/ 55 h 5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57" name="Freeform 299"/>
          <p:cNvSpPr>
            <a:spLocks/>
          </p:cNvSpPr>
          <p:nvPr/>
        </p:nvSpPr>
        <p:spPr bwMode="auto">
          <a:xfrm>
            <a:off x="5153025" y="3081338"/>
            <a:ext cx="158750" cy="1079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"/>
              <a:gd name="T70" fmla="*/ 0 h 14"/>
              <a:gd name="T71" fmla="*/ 20 w 20"/>
              <a:gd name="T72" fmla="*/ 14 h 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3" name="Freeform 300"/>
          <p:cNvSpPr>
            <a:spLocks/>
          </p:cNvSpPr>
          <p:nvPr/>
        </p:nvSpPr>
        <p:spPr bwMode="auto">
          <a:xfrm>
            <a:off x="5222875" y="2932113"/>
            <a:ext cx="119063" cy="1016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59" name="Freeform 301"/>
          <p:cNvSpPr>
            <a:spLocks/>
          </p:cNvSpPr>
          <p:nvPr/>
        </p:nvSpPr>
        <p:spPr bwMode="auto">
          <a:xfrm>
            <a:off x="5218113" y="3089275"/>
            <a:ext cx="233362" cy="211138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0"/>
              <a:gd name="T88" fmla="*/ 0 h 27"/>
              <a:gd name="T89" fmla="*/ 30 w 30"/>
              <a:gd name="T90" fmla="*/ 27 h 2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0" name="Freeform 302"/>
          <p:cNvSpPr>
            <a:spLocks/>
          </p:cNvSpPr>
          <p:nvPr/>
        </p:nvSpPr>
        <p:spPr bwMode="auto">
          <a:xfrm>
            <a:off x="5160963" y="3003550"/>
            <a:ext cx="190500" cy="1079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4"/>
              <a:gd name="T64" fmla="*/ 0 h 14"/>
              <a:gd name="T65" fmla="*/ 24 w 24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1" name="Freeform 303"/>
          <p:cNvSpPr>
            <a:spLocks/>
          </p:cNvSpPr>
          <p:nvPr/>
        </p:nvSpPr>
        <p:spPr bwMode="auto">
          <a:xfrm>
            <a:off x="4259263" y="4454525"/>
            <a:ext cx="188912" cy="141288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"/>
              <a:gd name="T79" fmla="*/ 0 h 18"/>
              <a:gd name="T80" fmla="*/ 24 w 24"/>
              <a:gd name="T81" fmla="*/ 18 h 1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2" name="Freeform 304"/>
          <p:cNvSpPr>
            <a:spLocks/>
          </p:cNvSpPr>
          <p:nvPr/>
        </p:nvSpPr>
        <p:spPr bwMode="auto">
          <a:xfrm>
            <a:off x="4213225" y="4352925"/>
            <a:ext cx="147638" cy="1111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4"/>
              <a:gd name="T58" fmla="*/ 0 h 85"/>
              <a:gd name="T59" fmla="*/ 114 w 114"/>
              <a:gd name="T60" fmla="*/ 85 h 8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3" name="Freeform 305"/>
          <p:cNvSpPr>
            <a:spLocks/>
          </p:cNvSpPr>
          <p:nvPr/>
        </p:nvSpPr>
        <p:spPr bwMode="auto">
          <a:xfrm>
            <a:off x="4221163" y="4081463"/>
            <a:ext cx="298450" cy="319087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38"/>
              <a:gd name="T79" fmla="*/ 0 h 41"/>
              <a:gd name="T80" fmla="*/ 38 w 38"/>
              <a:gd name="T81" fmla="*/ 41 h 41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9" name="Freeform 306"/>
          <p:cNvSpPr>
            <a:spLocks/>
          </p:cNvSpPr>
          <p:nvPr/>
        </p:nvSpPr>
        <p:spPr bwMode="auto">
          <a:xfrm>
            <a:off x="5248275" y="3948113"/>
            <a:ext cx="282575" cy="27305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65" name="Freeform 307"/>
          <p:cNvSpPr>
            <a:spLocks/>
          </p:cNvSpPr>
          <p:nvPr/>
        </p:nvSpPr>
        <p:spPr bwMode="auto">
          <a:xfrm>
            <a:off x="4862513" y="3900488"/>
            <a:ext cx="409575" cy="388937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50"/>
              <a:gd name="T110" fmla="*/ 52 w 52"/>
              <a:gd name="T111" fmla="*/ 50 h 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6" name="Freeform 308"/>
          <p:cNvSpPr>
            <a:spLocks/>
          </p:cNvSpPr>
          <p:nvPr/>
        </p:nvSpPr>
        <p:spPr bwMode="auto">
          <a:xfrm>
            <a:off x="4822825" y="3784600"/>
            <a:ext cx="103188" cy="193675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8"/>
              <a:gd name="T67" fmla="*/ 0 h 150"/>
              <a:gd name="T68" fmla="*/ 78 w 78"/>
              <a:gd name="T69" fmla="*/ 150 h 15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7" name="Freeform 309"/>
          <p:cNvSpPr>
            <a:spLocks/>
          </p:cNvSpPr>
          <p:nvPr/>
        </p:nvSpPr>
        <p:spPr bwMode="auto">
          <a:xfrm>
            <a:off x="4316413" y="3830638"/>
            <a:ext cx="296862" cy="227012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28"/>
              <a:gd name="T67" fmla="*/ 0 h 174"/>
              <a:gd name="T68" fmla="*/ 228 w 228"/>
              <a:gd name="T69" fmla="*/ 174 h 17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8" name="Freeform 310"/>
          <p:cNvSpPr>
            <a:spLocks/>
          </p:cNvSpPr>
          <p:nvPr/>
        </p:nvSpPr>
        <p:spPr bwMode="auto">
          <a:xfrm>
            <a:off x="4227513" y="4057650"/>
            <a:ext cx="204787" cy="177800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"/>
              <a:gd name="T40" fmla="*/ 0 h 23"/>
              <a:gd name="T41" fmla="*/ 26 w 26"/>
              <a:gd name="T42" fmla="*/ 23 h 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69" name="Freeform 311"/>
          <p:cNvSpPr>
            <a:spLocks/>
          </p:cNvSpPr>
          <p:nvPr/>
        </p:nvSpPr>
        <p:spPr bwMode="auto">
          <a:xfrm>
            <a:off x="4237038" y="4454525"/>
            <a:ext cx="61912" cy="4762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"/>
              <a:gd name="T28" fmla="*/ 0 h 36"/>
              <a:gd name="T29" fmla="*/ 48 w 48"/>
              <a:gd name="T30" fmla="*/ 36 h 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0" name="Freeform 312"/>
          <p:cNvSpPr>
            <a:spLocks/>
          </p:cNvSpPr>
          <p:nvPr/>
        </p:nvSpPr>
        <p:spPr bwMode="auto">
          <a:xfrm>
            <a:off x="5186363" y="4183063"/>
            <a:ext cx="406400" cy="498475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4"/>
              <a:gd name="T116" fmla="*/ 52 w 52"/>
              <a:gd name="T117" fmla="*/ 64 h 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1" name="Freeform 313"/>
          <p:cNvSpPr>
            <a:spLocks/>
          </p:cNvSpPr>
          <p:nvPr/>
        </p:nvSpPr>
        <p:spPr bwMode="auto">
          <a:xfrm>
            <a:off x="4432300" y="4510088"/>
            <a:ext cx="149225" cy="147637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2" name="Freeform 314"/>
          <p:cNvSpPr>
            <a:spLocks/>
          </p:cNvSpPr>
          <p:nvPr/>
        </p:nvSpPr>
        <p:spPr bwMode="auto">
          <a:xfrm>
            <a:off x="4356100" y="4565650"/>
            <a:ext cx="106363" cy="92075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"/>
              <a:gd name="T43" fmla="*/ 0 h 12"/>
              <a:gd name="T44" fmla="*/ 14 w 14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3" name="Freeform 315"/>
          <p:cNvSpPr>
            <a:spLocks/>
          </p:cNvSpPr>
          <p:nvPr/>
        </p:nvSpPr>
        <p:spPr bwMode="auto">
          <a:xfrm>
            <a:off x="4306888" y="4533900"/>
            <a:ext cx="79375" cy="69850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0"/>
              <a:gd name="T34" fmla="*/ 0 h 54"/>
              <a:gd name="T35" fmla="*/ 60 w 60"/>
              <a:gd name="T36" fmla="*/ 54 h 5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4" name="Rectangle 316"/>
          <p:cNvSpPr>
            <a:spLocks noChangeArrowheads="1"/>
          </p:cNvSpPr>
          <p:nvPr/>
        </p:nvSpPr>
        <p:spPr bwMode="auto">
          <a:xfrm>
            <a:off x="4422775" y="4057650"/>
            <a:ext cx="9525" cy="238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5675" name="Freeform 317"/>
          <p:cNvSpPr>
            <a:spLocks/>
          </p:cNvSpPr>
          <p:nvPr/>
        </p:nvSpPr>
        <p:spPr bwMode="auto">
          <a:xfrm>
            <a:off x="4422775" y="3784600"/>
            <a:ext cx="512763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6" name="Freeform 318"/>
          <p:cNvSpPr>
            <a:spLocks/>
          </p:cNvSpPr>
          <p:nvPr/>
        </p:nvSpPr>
        <p:spPr bwMode="auto">
          <a:xfrm>
            <a:off x="4422775" y="3784600"/>
            <a:ext cx="512763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7" name="Freeform 327"/>
          <p:cNvSpPr>
            <a:spLocks/>
          </p:cNvSpPr>
          <p:nvPr/>
        </p:nvSpPr>
        <p:spPr bwMode="auto">
          <a:xfrm>
            <a:off x="5883275" y="3775075"/>
            <a:ext cx="25400" cy="17463"/>
          </a:xfrm>
          <a:custGeom>
            <a:avLst/>
            <a:gdLst>
              <a:gd name="T0" fmla="*/ 0 w 18"/>
              <a:gd name="T1" fmla="*/ 0 h 12"/>
              <a:gd name="T2" fmla="*/ 2147483647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78" name="Freeform 328"/>
          <p:cNvSpPr>
            <a:spLocks/>
          </p:cNvSpPr>
          <p:nvPr/>
        </p:nvSpPr>
        <p:spPr bwMode="auto">
          <a:xfrm>
            <a:off x="5846763" y="3736975"/>
            <a:ext cx="14287" cy="23813"/>
          </a:xfrm>
          <a:custGeom>
            <a:avLst/>
            <a:gdLst>
              <a:gd name="T0" fmla="*/ 0 w 12"/>
              <a:gd name="T1" fmla="*/ 0 h 18"/>
              <a:gd name="T2" fmla="*/ 2147483647 w 12"/>
              <a:gd name="T3" fmla="*/ 2147483647 h 18"/>
              <a:gd name="T4" fmla="*/ 2147483647 w 12"/>
              <a:gd name="T5" fmla="*/ 2147483647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8"/>
              <a:gd name="T14" fmla="*/ 12 w 12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4" name="Freeform 334"/>
          <p:cNvSpPr>
            <a:spLocks/>
          </p:cNvSpPr>
          <p:nvPr/>
        </p:nvSpPr>
        <p:spPr bwMode="auto">
          <a:xfrm>
            <a:off x="5153025" y="2324100"/>
            <a:ext cx="266700" cy="585788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80" name="Freeform 335"/>
          <p:cNvSpPr>
            <a:spLocks/>
          </p:cNvSpPr>
          <p:nvPr/>
        </p:nvSpPr>
        <p:spPr bwMode="auto">
          <a:xfrm>
            <a:off x="5427663" y="3252788"/>
            <a:ext cx="15875" cy="7937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6"/>
              <a:gd name="T14" fmla="*/ 12 w 12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6" name="Freeform 336"/>
          <p:cNvSpPr>
            <a:spLocks/>
          </p:cNvSpPr>
          <p:nvPr/>
        </p:nvSpPr>
        <p:spPr bwMode="auto">
          <a:xfrm>
            <a:off x="5326063" y="1666875"/>
            <a:ext cx="3792537" cy="2030413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82" name="Freeform 337"/>
          <p:cNvSpPr>
            <a:spLocks/>
          </p:cNvSpPr>
          <p:nvPr/>
        </p:nvSpPr>
        <p:spPr bwMode="auto">
          <a:xfrm>
            <a:off x="5908675" y="3784600"/>
            <a:ext cx="71438" cy="7938"/>
          </a:xfrm>
          <a:custGeom>
            <a:avLst/>
            <a:gdLst>
              <a:gd name="T0" fmla="*/ 2147483647 w 54"/>
              <a:gd name="T1" fmla="*/ 2147483647 h 6"/>
              <a:gd name="T2" fmla="*/ 2147483647 w 54"/>
              <a:gd name="T3" fmla="*/ 2147483647 h 6"/>
              <a:gd name="T4" fmla="*/ 2147483647 w 54"/>
              <a:gd name="T5" fmla="*/ 0 h 6"/>
              <a:gd name="T6" fmla="*/ 0 w 54"/>
              <a:gd name="T7" fmla="*/ 2147483647 h 6"/>
              <a:gd name="T8" fmla="*/ 2147483647 w 54"/>
              <a:gd name="T9" fmla="*/ 2147483647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"/>
              <a:gd name="T16" fmla="*/ 0 h 6"/>
              <a:gd name="T17" fmla="*/ 54 w 54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8" name="Freeform 338"/>
          <p:cNvSpPr>
            <a:spLocks/>
          </p:cNvSpPr>
          <p:nvPr/>
        </p:nvSpPr>
        <p:spPr bwMode="auto">
          <a:xfrm>
            <a:off x="5799138" y="3127375"/>
            <a:ext cx="1011237" cy="709613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84" name="Freeform 339"/>
          <p:cNvSpPr>
            <a:spLocks/>
          </p:cNvSpPr>
          <p:nvPr/>
        </p:nvSpPr>
        <p:spPr bwMode="auto">
          <a:xfrm>
            <a:off x="5861050" y="3760788"/>
            <a:ext cx="22225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2147483647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85" name="Rectangle 340"/>
          <p:cNvSpPr>
            <a:spLocks noChangeArrowheads="1"/>
          </p:cNvSpPr>
          <p:nvPr/>
        </p:nvSpPr>
        <p:spPr bwMode="auto">
          <a:xfrm>
            <a:off x="5043488" y="3392488"/>
            <a:ext cx="9525" cy="15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91" name="Freeform 347"/>
          <p:cNvSpPr>
            <a:spLocks/>
          </p:cNvSpPr>
          <p:nvPr/>
        </p:nvSpPr>
        <p:spPr bwMode="auto">
          <a:xfrm>
            <a:off x="4756150" y="2236788"/>
            <a:ext cx="649288" cy="766762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2" name="Freeform 348"/>
          <p:cNvSpPr>
            <a:spLocks/>
          </p:cNvSpPr>
          <p:nvPr/>
        </p:nvSpPr>
        <p:spPr bwMode="auto">
          <a:xfrm>
            <a:off x="4911725" y="2386013"/>
            <a:ext cx="320675" cy="733425"/>
          </a:xfrm>
          <a:custGeom>
            <a:avLst/>
            <a:gdLst>
              <a:gd name="T0" fmla="*/ 320675 w 10000"/>
              <a:gd name="T1" fmla="*/ 163881 h 9895"/>
              <a:gd name="T2" fmla="*/ 312851 w 10000"/>
              <a:gd name="T3" fmla="*/ 117037 h 9895"/>
              <a:gd name="T4" fmla="*/ 297202 w 10000"/>
              <a:gd name="T5" fmla="*/ 46844 h 9895"/>
              <a:gd name="T6" fmla="*/ 273760 w 10000"/>
              <a:gd name="T7" fmla="*/ 38988 h 9895"/>
              <a:gd name="T8" fmla="*/ 242462 w 10000"/>
              <a:gd name="T9" fmla="*/ 0 h 9895"/>
              <a:gd name="T10" fmla="*/ 226813 w 10000"/>
              <a:gd name="T11" fmla="*/ 23422 h 9895"/>
              <a:gd name="T12" fmla="*/ 211164 w 10000"/>
              <a:gd name="T13" fmla="*/ 38988 h 9895"/>
              <a:gd name="T14" fmla="*/ 172074 w 10000"/>
              <a:gd name="T15" fmla="*/ 70192 h 9895"/>
              <a:gd name="T16" fmla="*/ 140776 w 10000"/>
              <a:gd name="T17" fmla="*/ 85832 h 9895"/>
              <a:gd name="T18" fmla="*/ 140776 w 10000"/>
              <a:gd name="T19" fmla="*/ 124819 h 9895"/>
              <a:gd name="T20" fmla="*/ 109511 w 10000"/>
              <a:gd name="T21" fmla="*/ 187229 h 9895"/>
              <a:gd name="T22" fmla="*/ 86037 w 10000"/>
              <a:gd name="T23" fmla="*/ 241856 h 9895"/>
              <a:gd name="T24" fmla="*/ 78213 w 10000"/>
              <a:gd name="T25" fmla="*/ 288700 h 9895"/>
              <a:gd name="T26" fmla="*/ 46915 w 10000"/>
              <a:gd name="T27" fmla="*/ 319905 h 9895"/>
              <a:gd name="T28" fmla="*/ 31298 w 10000"/>
              <a:gd name="T29" fmla="*/ 358893 h 9895"/>
              <a:gd name="T30" fmla="*/ 31298 w 10000"/>
              <a:gd name="T31" fmla="*/ 436942 h 9895"/>
              <a:gd name="T32" fmla="*/ 31298 w 10000"/>
              <a:gd name="T33" fmla="*/ 475929 h 9895"/>
              <a:gd name="T34" fmla="*/ 31298 w 10000"/>
              <a:gd name="T35" fmla="*/ 522774 h 9895"/>
              <a:gd name="T36" fmla="*/ 7824 w 10000"/>
              <a:gd name="T37" fmla="*/ 569544 h 9895"/>
              <a:gd name="T38" fmla="*/ 15649 w 10000"/>
              <a:gd name="T39" fmla="*/ 616388 h 9895"/>
              <a:gd name="T40" fmla="*/ 55797 w 10000"/>
              <a:gd name="T41" fmla="*/ 669904 h 9895"/>
              <a:gd name="T42" fmla="*/ 61217 w 10000"/>
              <a:gd name="T43" fmla="*/ 718453 h 9895"/>
              <a:gd name="T44" fmla="*/ 78213 w 10000"/>
              <a:gd name="T45" fmla="*/ 733425 h 9895"/>
              <a:gd name="T46" fmla="*/ 101686 w 10000"/>
              <a:gd name="T47" fmla="*/ 702220 h 9895"/>
              <a:gd name="T48" fmla="*/ 140776 w 10000"/>
              <a:gd name="T49" fmla="*/ 671015 h 9895"/>
              <a:gd name="T50" fmla="*/ 148601 w 10000"/>
              <a:gd name="T51" fmla="*/ 585183 h 9895"/>
              <a:gd name="T52" fmla="*/ 187723 w 10000"/>
              <a:gd name="T53" fmla="*/ 569544 h 9895"/>
              <a:gd name="T54" fmla="*/ 179899 w 10000"/>
              <a:gd name="T55" fmla="*/ 507134 h 9895"/>
              <a:gd name="T56" fmla="*/ 164250 w 10000"/>
              <a:gd name="T57" fmla="*/ 436942 h 9895"/>
              <a:gd name="T58" fmla="*/ 187723 w 10000"/>
              <a:gd name="T59" fmla="*/ 358893 h 9895"/>
              <a:gd name="T60" fmla="*/ 258111 w 10000"/>
              <a:gd name="T61" fmla="*/ 312123 h 9895"/>
              <a:gd name="T62" fmla="*/ 258111 w 10000"/>
              <a:gd name="T63" fmla="*/ 265278 h 9895"/>
              <a:gd name="T64" fmla="*/ 297202 w 10000"/>
              <a:gd name="T65" fmla="*/ 210651 h 9895"/>
              <a:gd name="T66" fmla="*/ 320675 w 10000"/>
              <a:gd name="T67" fmla="*/ 210651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3" name="Freeform 349"/>
          <p:cNvSpPr>
            <a:spLocks/>
          </p:cNvSpPr>
          <p:nvPr/>
        </p:nvSpPr>
        <p:spPr bwMode="auto">
          <a:xfrm>
            <a:off x="5186363" y="3252788"/>
            <a:ext cx="446087" cy="287337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89" name="Freeform 350"/>
          <p:cNvSpPr>
            <a:spLocks/>
          </p:cNvSpPr>
          <p:nvPr/>
        </p:nvSpPr>
        <p:spPr bwMode="auto">
          <a:xfrm>
            <a:off x="5443538" y="3252788"/>
            <a:ext cx="55562" cy="3016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24"/>
              <a:gd name="T17" fmla="*/ 42 w 4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0" name="Freeform 359"/>
          <p:cNvSpPr>
            <a:spLocks/>
          </p:cNvSpPr>
          <p:nvPr/>
        </p:nvSpPr>
        <p:spPr bwMode="auto">
          <a:xfrm>
            <a:off x="5130800" y="3127375"/>
            <a:ext cx="77788" cy="47625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6"/>
              <a:gd name="T32" fmla="*/ 60 w 60"/>
              <a:gd name="T33" fmla="*/ 36 h 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4989513" y="3151188"/>
            <a:ext cx="242887" cy="2174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692" name="Freeform 364"/>
          <p:cNvSpPr>
            <a:spLocks/>
          </p:cNvSpPr>
          <p:nvPr/>
        </p:nvSpPr>
        <p:spPr bwMode="auto">
          <a:xfrm>
            <a:off x="4643438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3" name="Freeform 365"/>
          <p:cNvSpPr>
            <a:spLocks/>
          </p:cNvSpPr>
          <p:nvPr/>
        </p:nvSpPr>
        <p:spPr bwMode="auto">
          <a:xfrm>
            <a:off x="4643438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4" name="Freeform 366"/>
          <p:cNvSpPr>
            <a:spLocks/>
          </p:cNvSpPr>
          <p:nvPr/>
        </p:nvSpPr>
        <p:spPr bwMode="auto">
          <a:xfrm>
            <a:off x="4338638" y="4133850"/>
            <a:ext cx="407987" cy="384175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"/>
              <a:gd name="T112" fmla="*/ 0 h 49"/>
              <a:gd name="T113" fmla="*/ 52 w 52"/>
              <a:gd name="T114" fmla="*/ 49 h 4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5" name="Freeform 367"/>
          <p:cNvSpPr>
            <a:spLocks/>
          </p:cNvSpPr>
          <p:nvPr/>
        </p:nvSpPr>
        <p:spPr bwMode="auto">
          <a:xfrm>
            <a:off x="5665788" y="4487863"/>
            <a:ext cx="234950" cy="3175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246"/>
              <a:gd name="T68" fmla="*/ 180 w 180"/>
              <a:gd name="T69" fmla="*/ 246 h 24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6" name="Freeform 368"/>
          <p:cNvSpPr>
            <a:spLocks/>
          </p:cNvSpPr>
          <p:nvPr/>
        </p:nvSpPr>
        <p:spPr bwMode="auto">
          <a:xfrm>
            <a:off x="4989513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96"/>
              <a:gd name="T26" fmla="*/ 24 w 24"/>
              <a:gd name="T27" fmla="*/ 96 h 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7" name="Freeform 369"/>
          <p:cNvSpPr>
            <a:spLocks/>
          </p:cNvSpPr>
          <p:nvPr/>
        </p:nvSpPr>
        <p:spPr bwMode="auto">
          <a:xfrm>
            <a:off x="4989513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96"/>
              <a:gd name="T23" fmla="*/ 24 w 24"/>
              <a:gd name="T24" fmla="*/ 96 h 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8" name="Freeform 370"/>
          <p:cNvSpPr>
            <a:spLocks/>
          </p:cNvSpPr>
          <p:nvPr/>
        </p:nvSpPr>
        <p:spPr bwMode="auto">
          <a:xfrm>
            <a:off x="4973638" y="4183063"/>
            <a:ext cx="258762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8"/>
              <a:gd name="T79" fmla="*/ 0 h 313"/>
              <a:gd name="T80" fmla="*/ 198 w 198"/>
              <a:gd name="T81" fmla="*/ 313 h 31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699" name="Freeform 371"/>
          <p:cNvSpPr>
            <a:spLocks/>
          </p:cNvSpPr>
          <p:nvPr/>
        </p:nvSpPr>
        <p:spPr bwMode="auto">
          <a:xfrm>
            <a:off x="4973638" y="4183063"/>
            <a:ext cx="258762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8"/>
              <a:gd name="T76" fmla="*/ 0 h 313"/>
              <a:gd name="T77" fmla="*/ 198 w 198"/>
              <a:gd name="T78" fmla="*/ 313 h 31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5" name="Freeform 372"/>
          <p:cNvSpPr>
            <a:spLocks/>
          </p:cNvSpPr>
          <p:nvPr/>
        </p:nvSpPr>
        <p:spPr bwMode="auto">
          <a:xfrm>
            <a:off x="5053013" y="5329238"/>
            <a:ext cx="398462" cy="354012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01" name="Freeform 373"/>
          <p:cNvSpPr>
            <a:spLocks/>
          </p:cNvSpPr>
          <p:nvPr/>
        </p:nvSpPr>
        <p:spPr bwMode="auto">
          <a:xfrm>
            <a:off x="5138738" y="5213350"/>
            <a:ext cx="236537" cy="234950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180"/>
              <a:gd name="T68" fmla="*/ 180 w 18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2" name="Freeform 374"/>
          <p:cNvSpPr>
            <a:spLocks/>
          </p:cNvSpPr>
          <p:nvPr/>
        </p:nvSpPr>
        <p:spPr bwMode="auto">
          <a:xfrm>
            <a:off x="5381625" y="5032375"/>
            <a:ext cx="268288" cy="422275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4"/>
              <a:gd name="T115" fmla="*/ 0 h 54"/>
              <a:gd name="T116" fmla="*/ 34 w 34"/>
              <a:gd name="T117" fmla="*/ 54 h 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3" name="Freeform 375"/>
          <p:cNvSpPr>
            <a:spLocks/>
          </p:cNvSpPr>
          <p:nvPr/>
        </p:nvSpPr>
        <p:spPr bwMode="auto">
          <a:xfrm>
            <a:off x="5381625" y="4791075"/>
            <a:ext cx="260350" cy="265113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3"/>
              <a:gd name="T82" fmla="*/ 0 h 34"/>
              <a:gd name="T83" fmla="*/ 33 w 33"/>
              <a:gd name="T84" fmla="*/ 34 h 3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4" name="Freeform 376"/>
          <p:cNvSpPr>
            <a:spLocks/>
          </p:cNvSpPr>
          <p:nvPr/>
        </p:nvSpPr>
        <p:spPr bwMode="auto">
          <a:xfrm>
            <a:off x="4941888" y="4914900"/>
            <a:ext cx="298450" cy="298450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"/>
              <a:gd name="T76" fmla="*/ 0 h 38"/>
              <a:gd name="T77" fmla="*/ 38 w 38"/>
              <a:gd name="T78" fmla="*/ 38 h 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5" name="Freeform 377"/>
          <p:cNvSpPr>
            <a:spLocks/>
          </p:cNvSpPr>
          <p:nvPr/>
        </p:nvSpPr>
        <p:spPr bwMode="auto">
          <a:xfrm>
            <a:off x="4941888" y="4633913"/>
            <a:ext cx="463550" cy="460375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9"/>
              <a:gd name="T121" fmla="*/ 0 h 59"/>
              <a:gd name="T122" fmla="*/ 59 w 59"/>
              <a:gd name="T123" fmla="*/ 59 h 5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6" name="Freeform 378"/>
          <p:cNvSpPr>
            <a:spLocks/>
          </p:cNvSpPr>
          <p:nvPr/>
        </p:nvSpPr>
        <p:spPr bwMode="auto">
          <a:xfrm>
            <a:off x="5459413" y="4321175"/>
            <a:ext cx="369887" cy="354013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7"/>
              <a:gd name="T91" fmla="*/ 0 h 45"/>
              <a:gd name="T92" fmla="*/ 47 w 47"/>
              <a:gd name="T93" fmla="*/ 45 h 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" name="Freeform 379"/>
          <p:cNvSpPr>
            <a:spLocks/>
          </p:cNvSpPr>
          <p:nvPr/>
        </p:nvSpPr>
        <p:spPr bwMode="auto">
          <a:xfrm>
            <a:off x="5483225" y="4649788"/>
            <a:ext cx="204788" cy="234950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08" name="Freeform 380"/>
          <p:cNvSpPr>
            <a:spLocks/>
          </p:cNvSpPr>
          <p:nvPr/>
        </p:nvSpPr>
        <p:spPr bwMode="auto">
          <a:xfrm>
            <a:off x="5262563" y="5157788"/>
            <a:ext cx="188912" cy="179387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"/>
              <a:gd name="T55" fmla="*/ 0 h 23"/>
              <a:gd name="T56" fmla="*/ 24 w 24"/>
              <a:gd name="T57" fmla="*/ 23 h 2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09" name="Freeform 381"/>
          <p:cNvSpPr>
            <a:spLocks/>
          </p:cNvSpPr>
          <p:nvPr/>
        </p:nvSpPr>
        <p:spPr bwMode="auto">
          <a:xfrm>
            <a:off x="5192713" y="4675188"/>
            <a:ext cx="338137" cy="544512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70"/>
              <a:gd name="T185" fmla="*/ 43 w 43"/>
              <a:gd name="T186" fmla="*/ 70 h 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0" name="Freeform 382"/>
          <p:cNvSpPr>
            <a:spLocks/>
          </p:cNvSpPr>
          <p:nvPr/>
        </p:nvSpPr>
        <p:spPr bwMode="auto">
          <a:xfrm>
            <a:off x="4519613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09"/>
              <a:gd name="T62" fmla="*/ 144 w 144"/>
              <a:gd name="T63" fmla="*/ 109 h 1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1" name="Freeform 383"/>
          <p:cNvSpPr>
            <a:spLocks/>
          </p:cNvSpPr>
          <p:nvPr/>
        </p:nvSpPr>
        <p:spPr bwMode="auto">
          <a:xfrm>
            <a:off x="4519613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4"/>
              <a:gd name="T58" fmla="*/ 0 h 109"/>
              <a:gd name="T59" fmla="*/ 144 w 144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2" name="Freeform 384"/>
          <p:cNvSpPr>
            <a:spLocks/>
          </p:cNvSpPr>
          <p:nvPr/>
        </p:nvSpPr>
        <p:spPr bwMode="auto">
          <a:xfrm>
            <a:off x="4643438" y="4495800"/>
            <a:ext cx="23812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6"/>
              <a:gd name="T14" fmla="*/ 18 w 18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3" name="Freeform 385"/>
          <p:cNvSpPr>
            <a:spLocks/>
          </p:cNvSpPr>
          <p:nvPr/>
        </p:nvSpPr>
        <p:spPr bwMode="auto">
          <a:xfrm>
            <a:off x="4643438" y="4495800"/>
            <a:ext cx="23812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  <a:gd name="T9" fmla="*/ 0 w 18"/>
              <a:gd name="T10" fmla="*/ 0 h 6"/>
              <a:gd name="T11" fmla="*/ 18 w 1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4" name="Freeform 386"/>
          <p:cNvSpPr>
            <a:spLocks/>
          </p:cNvSpPr>
          <p:nvPr/>
        </p:nvSpPr>
        <p:spPr bwMode="auto">
          <a:xfrm>
            <a:off x="4565650" y="4502150"/>
            <a:ext cx="101600" cy="131763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"/>
              <a:gd name="T40" fmla="*/ 0 h 102"/>
              <a:gd name="T41" fmla="*/ 78 w 78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0" name="Freeform 387"/>
          <p:cNvSpPr>
            <a:spLocks/>
          </p:cNvSpPr>
          <p:nvPr/>
        </p:nvSpPr>
        <p:spPr bwMode="auto">
          <a:xfrm>
            <a:off x="4716463" y="4400550"/>
            <a:ext cx="296862" cy="26670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16" name="Freeform 388"/>
          <p:cNvSpPr>
            <a:spLocks/>
          </p:cNvSpPr>
          <p:nvPr/>
        </p:nvSpPr>
        <p:spPr bwMode="auto">
          <a:xfrm>
            <a:off x="5005388" y="4502150"/>
            <a:ext cx="320675" cy="187325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46"/>
              <a:gd name="T67" fmla="*/ 0 h 144"/>
              <a:gd name="T68" fmla="*/ 246 w 246"/>
              <a:gd name="T69" fmla="*/ 144 h 1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7" name="Freeform 389"/>
          <p:cNvSpPr>
            <a:spLocks/>
          </p:cNvSpPr>
          <p:nvPr/>
        </p:nvSpPr>
        <p:spPr bwMode="auto">
          <a:xfrm>
            <a:off x="4911725" y="4675188"/>
            <a:ext cx="195263" cy="233362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0"/>
              <a:gd name="T67" fmla="*/ 0 h 180"/>
              <a:gd name="T68" fmla="*/ 150 w 15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8" name="Freeform 390"/>
          <p:cNvSpPr>
            <a:spLocks/>
          </p:cNvSpPr>
          <p:nvPr/>
        </p:nvSpPr>
        <p:spPr bwMode="auto">
          <a:xfrm>
            <a:off x="4872038" y="4722813"/>
            <a:ext cx="117475" cy="130175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0"/>
              <a:gd name="T40" fmla="*/ 0 h 102"/>
              <a:gd name="T41" fmla="*/ 90 w 90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19" name="Freeform 391"/>
          <p:cNvSpPr>
            <a:spLocks/>
          </p:cNvSpPr>
          <p:nvPr/>
        </p:nvSpPr>
        <p:spPr bwMode="auto">
          <a:xfrm>
            <a:off x="4840288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4"/>
              <a:gd name="T67" fmla="*/ 0 h 198"/>
              <a:gd name="T68" fmla="*/ 144 w 144"/>
              <a:gd name="T69" fmla="*/ 198 h 19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20" name="Freeform 392"/>
          <p:cNvSpPr>
            <a:spLocks/>
          </p:cNvSpPr>
          <p:nvPr/>
        </p:nvSpPr>
        <p:spPr bwMode="auto">
          <a:xfrm>
            <a:off x="4840288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4"/>
              <a:gd name="T64" fmla="*/ 0 h 198"/>
              <a:gd name="T65" fmla="*/ 144 w 144"/>
              <a:gd name="T66" fmla="*/ 198 h 1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21" name="Freeform 393"/>
          <p:cNvSpPr>
            <a:spLocks/>
          </p:cNvSpPr>
          <p:nvPr/>
        </p:nvSpPr>
        <p:spPr bwMode="auto">
          <a:xfrm>
            <a:off x="4667250" y="4454525"/>
            <a:ext cx="63500" cy="157163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20"/>
              <a:gd name="T47" fmla="*/ 48 w 48"/>
              <a:gd name="T48" fmla="*/ 120 h 1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22" name="Freeform 394"/>
          <p:cNvSpPr>
            <a:spLocks/>
          </p:cNvSpPr>
          <p:nvPr/>
        </p:nvSpPr>
        <p:spPr bwMode="auto">
          <a:xfrm>
            <a:off x="4643438" y="4495800"/>
            <a:ext cx="55562" cy="123825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96"/>
              <a:gd name="T32" fmla="*/ 42 w 42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23" name="Freeform 395"/>
          <p:cNvSpPr>
            <a:spLocks/>
          </p:cNvSpPr>
          <p:nvPr/>
        </p:nvSpPr>
        <p:spPr bwMode="auto">
          <a:xfrm>
            <a:off x="4935538" y="5191125"/>
            <a:ext cx="320675" cy="3254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46"/>
              <a:gd name="T85" fmla="*/ 0 h 252"/>
              <a:gd name="T86" fmla="*/ 246 w 246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24" name="Freeform 396"/>
          <p:cNvSpPr>
            <a:spLocks/>
          </p:cNvSpPr>
          <p:nvPr/>
        </p:nvSpPr>
        <p:spPr bwMode="auto">
          <a:xfrm>
            <a:off x="4667250" y="4298950"/>
            <a:ext cx="79375" cy="936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0" name="Freeform 397"/>
          <p:cNvSpPr>
            <a:spLocks/>
          </p:cNvSpPr>
          <p:nvPr/>
        </p:nvSpPr>
        <p:spPr bwMode="auto">
          <a:xfrm>
            <a:off x="360363" y="2225675"/>
            <a:ext cx="676275" cy="922338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26" name="Freeform 398"/>
          <p:cNvSpPr>
            <a:spLocks/>
          </p:cNvSpPr>
          <p:nvPr/>
        </p:nvSpPr>
        <p:spPr bwMode="auto">
          <a:xfrm>
            <a:off x="1036638" y="2187575"/>
            <a:ext cx="2119312" cy="1452563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22"/>
              <a:gd name="T187" fmla="*/ 0 h 1117"/>
              <a:gd name="T188" fmla="*/ 1622 w 1622"/>
              <a:gd name="T189" fmla="*/ 1117 h 11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2" name="Freeform 399"/>
          <p:cNvSpPr>
            <a:spLocks/>
          </p:cNvSpPr>
          <p:nvPr/>
        </p:nvSpPr>
        <p:spPr bwMode="auto">
          <a:xfrm>
            <a:off x="1435100" y="3394075"/>
            <a:ext cx="1435100" cy="741363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4" name="Freeform 401"/>
          <p:cNvSpPr>
            <a:spLocks/>
          </p:cNvSpPr>
          <p:nvPr/>
        </p:nvSpPr>
        <p:spPr bwMode="auto">
          <a:xfrm>
            <a:off x="2392363" y="4506913"/>
            <a:ext cx="95250" cy="69850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5" name="Freeform 402"/>
          <p:cNvSpPr>
            <a:spLocks/>
          </p:cNvSpPr>
          <p:nvPr/>
        </p:nvSpPr>
        <p:spPr bwMode="auto">
          <a:xfrm>
            <a:off x="2479675" y="4546600"/>
            <a:ext cx="141288" cy="60325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6" name="Freeform 403"/>
          <p:cNvSpPr>
            <a:spLocks/>
          </p:cNvSpPr>
          <p:nvPr/>
        </p:nvSpPr>
        <p:spPr bwMode="auto">
          <a:xfrm>
            <a:off x="2573338" y="4476750"/>
            <a:ext cx="290512" cy="319088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31" name="Freeform 423"/>
          <p:cNvSpPr>
            <a:spLocks/>
          </p:cNvSpPr>
          <p:nvPr/>
        </p:nvSpPr>
        <p:spPr bwMode="auto">
          <a:xfrm>
            <a:off x="2233613" y="4340225"/>
            <a:ext cx="119062" cy="98425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5"/>
              <a:gd name="T43" fmla="*/ 0 h 12"/>
              <a:gd name="T44" fmla="*/ 15 w 15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9" name="Freeform 424"/>
          <p:cNvSpPr>
            <a:spLocks/>
          </p:cNvSpPr>
          <p:nvPr/>
        </p:nvSpPr>
        <p:spPr bwMode="auto">
          <a:xfrm>
            <a:off x="1624013" y="3927475"/>
            <a:ext cx="754062" cy="493713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33" name="Freeform 425"/>
          <p:cNvSpPr>
            <a:spLocks/>
          </p:cNvSpPr>
          <p:nvPr/>
        </p:nvSpPr>
        <p:spPr bwMode="auto">
          <a:xfrm rot="-852288">
            <a:off x="2857500" y="1949450"/>
            <a:ext cx="812800" cy="8969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25"/>
              <a:gd name="T190" fmla="*/ 0 h 2047"/>
              <a:gd name="T191" fmla="*/ 1125 w 1125"/>
              <a:gd name="T192" fmla="*/ 2047 h 204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4" name="Freeform 426"/>
          <p:cNvSpPr>
            <a:spLocks/>
          </p:cNvSpPr>
          <p:nvPr/>
        </p:nvSpPr>
        <p:spPr bwMode="auto">
          <a:xfrm>
            <a:off x="1890713" y="2190750"/>
            <a:ext cx="41275" cy="36513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6"/>
              <a:gd name="T77" fmla="*/ 40 w 40"/>
              <a:gd name="T78" fmla="*/ 36 h 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5" name="Freeform 427"/>
          <p:cNvSpPr>
            <a:spLocks/>
          </p:cNvSpPr>
          <p:nvPr/>
        </p:nvSpPr>
        <p:spPr bwMode="auto">
          <a:xfrm>
            <a:off x="2243138" y="2486025"/>
            <a:ext cx="0" cy="4763"/>
          </a:xfrm>
          <a:custGeom>
            <a:avLst/>
            <a:gdLst>
              <a:gd name="T0" fmla="*/ 0 w 1"/>
              <a:gd name="T1" fmla="*/ 2147483647 h 4"/>
              <a:gd name="T2" fmla="*/ 0 w 1"/>
              <a:gd name="T3" fmla="*/ 2147483647 h 4"/>
              <a:gd name="T4" fmla="*/ 0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0 w 1"/>
              <a:gd name="T11" fmla="*/ 2147483647 h 4"/>
              <a:gd name="T12" fmla="*/ 0 w 1"/>
              <a:gd name="T13" fmla="*/ 2147483647 h 4"/>
              <a:gd name="T14" fmla="*/ 0 w 1"/>
              <a:gd name="T15" fmla="*/ 2147483647 h 4"/>
              <a:gd name="T16" fmla="*/ 0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4"/>
              <a:gd name="T29" fmla="*/ 0 w 1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6" name="Freeform 428"/>
          <p:cNvSpPr>
            <a:spLocks/>
          </p:cNvSpPr>
          <p:nvPr/>
        </p:nvSpPr>
        <p:spPr bwMode="auto">
          <a:xfrm>
            <a:off x="2600325" y="2519363"/>
            <a:ext cx="3175" cy="6350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8"/>
              <a:gd name="T29" fmla="*/ 5 w 5"/>
              <a:gd name="T30" fmla="*/ 8 h 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7" name="Freeform 429"/>
          <p:cNvSpPr>
            <a:spLocks/>
          </p:cNvSpPr>
          <p:nvPr/>
        </p:nvSpPr>
        <p:spPr bwMode="auto">
          <a:xfrm>
            <a:off x="2249488" y="2101850"/>
            <a:ext cx="14287" cy="14288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"/>
              <a:gd name="T52" fmla="*/ 0 h 15"/>
              <a:gd name="T53" fmla="*/ 14 w 14"/>
              <a:gd name="T54" fmla="*/ 15 h 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8" name="Freeform 430"/>
          <p:cNvSpPr>
            <a:spLocks/>
          </p:cNvSpPr>
          <p:nvPr/>
        </p:nvSpPr>
        <p:spPr bwMode="auto">
          <a:xfrm>
            <a:off x="2436813" y="2570163"/>
            <a:ext cx="144462" cy="120650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35"/>
              <a:gd name="T124" fmla="*/ 0 h 119"/>
              <a:gd name="T125" fmla="*/ 135 w 135"/>
              <a:gd name="T126" fmla="*/ 119 h 1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39" name="Freeform 431"/>
          <p:cNvSpPr>
            <a:spLocks/>
          </p:cNvSpPr>
          <p:nvPr/>
        </p:nvSpPr>
        <p:spPr bwMode="auto">
          <a:xfrm>
            <a:off x="2320925" y="2208213"/>
            <a:ext cx="598488" cy="400050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56"/>
              <a:gd name="T190" fmla="*/ 0 h 395"/>
              <a:gd name="T191" fmla="*/ 556 w 556"/>
              <a:gd name="T192" fmla="*/ 395 h 3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0" name="Freeform 432"/>
          <p:cNvSpPr>
            <a:spLocks/>
          </p:cNvSpPr>
          <p:nvPr/>
        </p:nvSpPr>
        <p:spPr bwMode="auto">
          <a:xfrm>
            <a:off x="1803400" y="2141538"/>
            <a:ext cx="158750" cy="14605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8"/>
              <a:gd name="T97" fmla="*/ 0 h 146"/>
              <a:gd name="T98" fmla="*/ 148 w 148"/>
              <a:gd name="T99" fmla="*/ 146 h 1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1" name="Freeform 433"/>
          <p:cNvSpPr>
            <a:spLocks/>
          </p:cNvSpPr>
          <p:nvPr/>
        </p:nvSpPr>
        <p:spPr bwMode="auto">
          <a:xfrm>
            <a:off x="1971675" y="2087563"/>
            <a:ext cx="144463" cy="93662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33"/>
              <a:gd name="T157" fmla="*/ 0 h 91"/>
              <a:gd name="T158" fmla="*/ 133 w 133"/>
              <a:gd name="T159" fmla="*/ 91 h 9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2" name="Freeform 434"/>
          <p:cNvSpPr>
            <a:spLocks/>
          </p:cNvSpPr>
          <p:nvPr/>
        </p:nvSpPr>
        <p:spPr bwMode="auto">
          <a:xfrm>
            <a:off x="1911350" y="2038350"/>
            <a:ext cx="109538" cy="61913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2"/>
              <a:gd name="T148" fmla="*/ 0 h 60"/>
              <a:gd name="T149" fmla="*/ 102 w 102"/>
              <a:gd name="T150" fmla="*/ 60 h 6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3" name="Freeform 435"/>
          <p:cNvSpPr>
            <a:spLocks/>
          </p:cNvSpPr>
          <p:nvPr/>
        </p:nvSpPr>
        <p:spPr bwMode="auto">
          <a:xfrm>
            <a:off x="2127250" y="2100263"/>
            <a:ext cx="92075" cy="80962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6"/>
              <a:gd name="T103" fmla="*/ 0 h 80"/>
              <a:gd name="T104" fmla="*/ 86 w 86"/>
              <a:gd name="T105" fmla="*/ 80 h 8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4" name="Freeform 436"/>
          <p:cNvSpPr>
            <a:spLocks/>
          </p:cNvSpPr>
          <p:nvPr/>
        </p:nvSpPr>
        <p:spPr bwMode="auto">
          <a:xfrm>
            <a:off x="2220913" y="2149475"/>
            <a:ext cx="36512" cy="460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4"/>
              <a:gd name="T88" fmla="*/ 0 h 46"/>
              <a:gd name="T89" fmla="*/ 34 w 34"/>
              <a:gd name="T90" fmla="*/ 46 h 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5" name="Freeform 437"/>
          <p:cNvSpPr>
            <a:spLocks/>
          </p:cNvSpPr>
          <p:nvPr/>
        </p:nvSpPr>
        <p:spPr bwMode="auto">
          <a:xfrm>
            <a:off x="2211388" y="2085975"/>
            <a:ext cx="215900" cy="1031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"/>
              <a:gd name="T133" fmla="*/ 0 h 100"/>
              <a:gd name="T134" fmla="*/ 202 w 202"/>
              <a:gd name="T135" fmla="*/ 100 h 10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6" name="Freeform 438"/>
          <p:cNvSpPr>
            <a:spLocks/>
          </p:cNvSpPr>
          <p:nvPr/>
        </p:nvSpPr>
        <p:spPr bwMode="auto">
          <a:xfrm>
            <a:off x="2041525" y="2020888"/>
            <a:ext cx="44450" cy="38100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7"/>
              <a:gd name="T77" fmla="*/ 40 w 40"/>
              <a:gd name="T78" fmla="*/ 37 h 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7" name="Freeform 439"/>
          <p:cNvSpPr>
            <a:spLocks/>
          </p:cNvSpPr>
          <p:nvPr/>
        </p:nvSpPr>
        <p:spPr bwMode="auto">
          <a:xfrm flipV="1">
            <a:off x="2211388" y="1779588"/>
            <a:ext cx="215900" cy="323850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319"/>
              <a:gd name="T170" fmla="*/ 201 w 201"/>
              <a:gd name="T171" fmla="*/ 319 h 3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8" name="Freeform 440"/>
          <p:cNvSpPr>
            <a:spLocks/>
          </p:cNvSpPr>
          <p:nvPr/>
        </p:nvSpPr>
        <p:spPr bwMode="auto">
          <a:xfrm>
            <a:off x="2216150" y="2047875"/>
            <a:ext cx="36513" cy="17463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4"/>
              <a:gd name="T52" fmla="*/ 0 h 18"/>
              <a:gd name="T53" fmla="*/ 34 w 34"/>
              <a:gd name="T54" fmla="*/ 18 h 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49" name="Freeform 441"/>
          <p:cNvSpPr>
            <a:spLocks/>
          </p:cNvSpPr>
          <p:nvPr/>
        </p:nvSpPr>
        <p:spPr bwMode="auto">
          <a:xfrm>
            <a:off x="2197100" y="2001838"/>
            <a:ext cx="33338" cy="47625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46"/>
              <a:gd name="T77" fmla="*/ 34 w 34"/>
              <a:gd name="T78" fmla="*/ 46 h 4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50" name="Freeform 442"/>
          <p:cNvSpPr>
            <a:spLocks/>
          </p:cNvSpPr>
          <p:nvPr/>
        </p:nvSpPr>
        <p:spPr bwMode="auto">
          <a:xfrm>
            <a:off x="2130425" y="1979613"/>
            <a:ext cx="60325" cy="68262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8"/>
              <a:gd name="T112" fmla="*/ 0 h 67"/>
              <a:gd name="T113" fmla="*/ 58 w 58"/>
              <a:gd name="T114" fmla="*/ 67 h 6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51" name="Freeform 443"/>
          <p:cNvSpPr>
            <a:spLocks/>
          </p:cNvSpPr>
          <p:nvPr/>
        </p:nvSpPr>
        <p:spPr bwMode="auto">
          <a:xfrm>
            <a:off x="1887538" y="2227263"/>
            <a:ext cx="269875" cy="234950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49"/>
              <a:gd name="T148" fmla="*/ 0 h 231"/>
              <a:gd name="T149" fmla="*/ 249 w 249"/>
              <a:gd name="T150" fmla="*/ 231 h 23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59" name="Freeform 445"/>
          <p:cNvSpPr>
            <a:spLocks/>
          </p:cNvSpPr>
          <p:nvPr/>
        </p:nvSpPr>
        <p:spPr bwMode="auto">
          <a:xfrm>
            <a:off x="2916238" y="4362450"/>
            <a:ext cx="36512" cy="19050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53" name="Freeform 450"/>
          <p:cNvSpPr>
            <a:spLocks/>
          </p:cNvSpPr>
          <p:nvPr/>
        </p:nvSpPr>
        <p:spPr bwMode="auto">
          <a:xfrm>
            <a:off x="3959225" y="2589213"/>
            <a:ext cx="131763" cy="5080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4"/>
              <a:gd name="T40" fmla="*/ 0 h 54"/>
              <a:gd name="T41" fmla="*/ 114 w 114"/>
              <a:gd name="T42" fmla="*/ 54 h 5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1" name="Freeform 451"/>
          <p:cNvSpPr>
            <a:spLocks/>
          </p:cNvSpPr>
          <p:nvPr/>
        </p:nvSpPr>
        <p:spPr bwMode="auto">
          <a:xfrm>
            <a:off x="7954963" y="4722813"/>
            <a:ext cx="215900" cy="185737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13" name="Freeform 452"/>
          <p:cNvSpPr>
            <a:spLocks/>
          </p:cNvSpPr>
          <p:nvPr/>
        </p:nvSpPr>
        <p:spPr bwMode="auto">
          <a:xfrm>
            <a:off x="8170863" y="4767263"/>
            <a:ext cx="174625" cy="169862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0"/>
              <a:gd name="T52" fmla="*/ 0 h 443"/>
              <a:gd name="T53" fmla="*/ 460 w 460"/>
              <a:gd name="T54" fmla="*/ 443 h 44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4432300" y="2977777"/>
            <a:ext cx="250825" cy="368300"/>
            <a:chOff x="2201" y="1250"/>
            <a:chExt cx="133" cy="193"/>
          </a:xfrm>
          <a:noFill/>
        </p:grpSpPr>
        <p:sp>
          <p:nvSpPr>
            <p:cNvPr id="164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31321 w 24"/>
                <a:gd name="T1" fmla="*/ 168050 h 47"/>
                <a:gd name="T2" fmla="*/ 21408 w 24"/>
                <a:gd name="T3" fmla="*/ 158642 h 47"/>
                <a:gd name="T4" fmla="*/ 52742 w 24"/>
                <a:gd name="T5" fmla="*/ 139046 h 47"/>
                <a:gd name="T6" fmla="*/ 47604 w 24"/>
                <a:gd name="T7" fmla="*/ 120280 h 47"/>
                <a:gd name="T8" fmla="*/ 41596 w 24"/>
                <a:gd name="T9" fmla="*/ 105189 h 47"/>
                <a:gd name="T10" fmla="*/ 16283 w 24"/>
                <a:gd name="T11" fmla="*/ 105189 h 47"/>
                <a:gd name="T12" fmla="*/ 21408 w 24"/>
                <a:gd name="T13" fmla="*/ 77060 h 47"/>
                <a:gd name="T14" fmla="*/ 5138 w 24"/>
                <a:gd name="T15" fmla="*/ 86419 h 47"/>
                <a:gd name="T16" fmla="*/ 0 w 24"/>
                <a:gd name="T17" fmla="*/ 61969 h 47"/>
                <a:gd name="T18" fmla="*/ 0 w 24"/>
                <a:gd name="T19" fmla="*/ 38633 h 47"/>
                <a:gd name="T20" fmla="*/ 5138 w 24"/>
                <a:gd name="T21" fmla="*/ 18766 h 47"/>
                <a:gd name="T22" fmla="*/ 26546 w 24"/>
                <a:gd name="T23" fmla="*/ 0 h 47"/>
                <a:gd name="T24" fmla="*/ 41596 w 24"/>
                <a:gd name="T25" fmla="*/ 4570 h 47"/>
                <a:gd name="T26" fmla="*/ 36458 w 24"/>
                <a:gd name="T27" fmla="*/ 29291 h 47"/>
                <a:gd name="T28" fmla="*/ 67846 w 24"/>
                <a:gd name="T29" fmla="*/ 29291 h 47"/>
                <a:gd name="T30" fmla="*/ 57867 w 24"/>
                <a:gd name="T31" fmla="*/ 52627 h 47"/>
                <a:gd name="T32" fmla="*/ 47604 w 24"/>
                <a:gd name="T33" fmla="*/ 72490 h 47"/>
                <a:gd name="T34" fmla="*/ 67846 w 24"/>
                <a:gd name="T35" fmla="*/ 81631 h 47"/>
                <a:gd name="T36" fmla="*/ 89200 w 24"/>
                <a:gd name="T37" fmla="*/ 115710 h 47"/>
                <a:gd name="T38" fmla="*/ 99183 w 24"/>
                <a:gd name="T39" fmla="*/ 139046 h 47"/>
                <a:gd name="T40" fmla="*/ 99183 w 24"/>
                <a:gd name="T41" fmla="*/ 152959 h 47"/>
                <a:gd name="T42" fmla="*/ 120592 w 24"/>
                <a:gd name="T43" fmla="*/ 152959 h 47"/>
                <a:gd name="T44" fmla="*/ 115450 w 24"/>
                <a:gd name="T45" fmla="*/ 186820 h 47"/>
                <a:gd name="T46" fmla="*/ 125729 w 24"/>
                <a:gd name="T47" fmla="*/ 191386 h 47"/>
                <a:gd name="T48" fmla="*/ 89200 w 24"/>
                <a:gd name="T49" fmla="*/ 206699 h 47"/>
                <a:gd name="T50" fmla="*/ 57867 w 24"/>
                <a:gd name="T51" fmla="*/ 211269 h 47"/>
                <a:gd name="T52" fmla="*/ 41596 w 24"/>
                <a:gd name="T53" fmla="*/ 216107 h 47"/>
                <a:gd name="T54" fmla="*/ 21408 w 24"/>
                <a:gd name="T55" fmla="*/ 216107 h 47"/>
                <a:gd name="T56" fmla="*/ 5138 w 24"/>
                <a:gd name="T57" fmla="*/ 220677 h 47"/>
                <a:gd name="T58" fmla="*/ 26546 w 24"/>
                <a:gd name="T59" fmla="*/ 200728 h 47"/>
                <a:gd name="T60" fmla="*/ 31321 w 24"/>
                <a:gd name="T61" fmla="*/ 182249 h 47"/>
                <a:gd name="T62" fmla="*/ 16283 w 24"/>
                <a:gd name="T63" fmla="*/ 177408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65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25757" name="Freeform 458"/>
          <p:cNvSpPr>
            <a:spLocks/>
          </p:cNvSpPr>
          <p:nvPr/>
        </p:nvSpPr>
        <p:spPr bwMode="auto">
          <a:xfrm>
            <a:off x="5414963" y="3827463"/>
            <a:ext cx="73025" cy="4445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6"/>
              <a:gd name="T46" fmla="*/ 0 h 28"/>
              <a:gd name="T47" fmla="*/ 46 w 46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7" name="Freeform 507"/>
          <p:cNvSpPr>
            <a:spLocks/>
          </p:cNvSpPr>
          <p:nvPr/>
        </p:nvSpPr>
        <p:spPr bwMode="auto">
          <a:xfrm>
            <a:off x="6481763" y="3213100"/>
            <a:ext cx="1508125" cy="1047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59" name="Freeform 260"/>
          <p:cNvSpPr>
            <a:spLocks/>
          </p:cNvSpPr>
          <p:nvPr/>
        </p:nvSpPr>
        <p:spPr bwMode="auto">
          <a:xfrm>
            <a:off x="6526213" y="4781550"/>
            <a:ext cx="57150" cy="68263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54"/>
              <a:gd name="T20" fmla="*/ 42 w 42"/>
              <a:gd name="T21" fmla="*/ 54 h 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18" name="Freeform 261"/>
          <p:cNvSpPr>
            <a:spLocks/>
          </p:cNvSpPr>
          <p:nvPr/>
        </p:nvSpPr>
        <p:spPr bwMode="auto">
          <a:xfrm>
            <a:off x="7345363" y="4260850"/>
            <a:ext cx="53975" cy="53975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42"/>
              <a:gd name="T23" fmla="*/ 42 w 4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0" name="Freeform 262"/>
          <p:cNvSpPr>
            <a:spLocks/>
          </p:cNvSpPr>
          <p:nvPr/>
        </p:nvSpPr>
        <p:spPr bwMode="auto">
          <a:xfrm>
            <a:off x="7635875" y="4127500"/>
            <a:ext cx="31750" cy="93663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1" name="Freeform 263"/>
          <p:cNvSpPr>
            <a:spLocks/>
          </p:cNvSpPr>
          <p:nvPr/>
        </p:nvSpPr>
        <p:spPr bwMode="auto">
          <a:xfrm>
            <a:off x="7870825" y="3884613"/>
            <a:ext cx="46038" cy="69850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2" name="Freeform 264"/>
          <p:cNvSpPr>
            <a:spLocks/>
          </p:cNvSpPr>
          <p:nvPr/>
        </p:nvSpPr>
        <p:spPr bwMode="auto">
          <a:xfrm>
            <a:off x="7926388" y="3525838"/>
            <a:ext cx="344487" cy="374650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3" name="Freeform 265"/>
          <p:cNvSpPr>
            <a:spLocks/>
          </p:cNvSpPr>
          <p:nvPr/>
        </p:nvSpPr>
        <p:spPr bwMode="auto">
          <a:xfrm>
            <a:off x="8169275" y="3181350"/>
            <a:ext cx="61913" cy="306388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4" name="Freeform 272"/>
          <p:cNvSpPr>
            <a:spLocks/>
          </p:cNvSpPr>
          <p:nvPr/>
        </p:nvSpPr>
        <p:spPr bwMode="auto">
          <a:xfrm>
            <a:off x="7618413" y="4306888"/>
            <a:ext cx="141287" cy="195262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5" name="Freeform 273"/>
          <p:cNvSpPr>
            <a:spLocks/>
          </p:cNvSpPr>
          <p:nvPr/>
        </p:nvSpPr>
        <p:spPr bwMode="auto">
          <a:xfrm>
            <a:off x="7675563" y="4533900"/>
            <a:ext cx="115887" cy="92075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25" name="Freeform 333"/>
          <p:cNvSpPr>
            <a:spLocks/>
          </p:cNvSpPr>
          <p:nvPr/>
        </p:nvSpPr>
        <p:spPr bwMode="auto">
          <a:xfrm>
            <a:off x="6832600" y="3260725"/>
            <a:ext cx="777875" cy="390525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301"/>
              <a:gd name="T92" fmla="*/ 595 w 595"/>
              <a:gd name="T93" fmla="*/ 301 h 30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68" name="Line 449"/>
          <p:cNvSpPr>
            <a:spLocks noChangeShapeType="1"/>
          </p:cNvSpPr>
          <p:nvPr/>
        </p:nvSpPr>
        <p:spPr bwMode="auto">
          <a:xfrm>
            <a:off x="7580313" y="4324350"/>
            <a:ext cx="0" cy="0"/>
          </a:xfrm>
          <a:prstGeom prst="line">
            <a:avLst/>
          </a:prstGeom>
          <a:noFill/>
          <a:ln w="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27" name="Freeform 506"/>
          <p:cNvSpPr>
            <a:spLocks/>
          </p:cNvSpPr>
          <p:nvPr/>
        </p:nvSpPr>
        <p:spPr bwMode="auto">
          <a:xfrm>
            <a:off x="7729538" y="3609975"/>
            <a:ext cx="123825" cy="15557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8"/>
              <a:gd name="T100" fmla="*/ 0 h 98"/>
              <a:gd name="T101" fmla="*/ 78 w 78"/>
              <a:gd name="T102" fmla="*/ 98 h 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9" name="Freeform 517"/>
          <p:cNvSpPr>
            <a:spLocks/>
          </p:cNvSpPr>
          <p:nvPr/>
        </p:nvSpPr>
        <p:spPr bwMode="auto">
          <a:xfrm>
            <a:off x="7777163" y="3749675"/>
            <a:ext cx="85725" cy="1047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71" name="Freeform 411"/>
          <p:cNvSpPr>
            <a:spLocks/>
          </p:cNvSpPr>
          <p:nvPr/>
        </p:nvSpPr>
        <p:spPr bwMode="auto">
          <a:xfrm>
            <a:off x="3059113" y="5483225"/>
            <a:ext cx="127000" cy="166688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1" name="Freeform 420"/>
          <p:cNvSpPr>
            <a:spLocks/>
          </p:cNvSpPr>
          <p:nvPr/>
        </p:nvSpPr>
        <p:spPr bwMode="auto">
          <a:xfrm>
            <a:off x="2511425" y="4792663"/>
            <a:ext cx="320675" cy="392112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2" name="Freeform 413"/>
          <p:cNvSpPr>
            <a:spLocks/>
          </p:cNvSpPr>
          <p:nvPr/>
        </p:nvSpPr>
        <p:spPr bwMode="auto">
          <a:xfrm>
            <a:off x="2716213" y="4668838"/>
            <a:ext cx="884237" cy="911225"/>
          </a:xfrm>
          <a:custGeom>
            <a:avLst/>
            <a:gdLst>
              <a:gd name="T0" fmla="*/ 449369 w 10000"/>
              <a:gd name="T1" fmla="*/ 714947 h 10000"/>
              <a:gd name="T2" fmla="*/ 413116 w 10000"/>
              <a:gd name="T3" fmla="*/ 771079 h 10000"/>
              <a:gd name="T4" fmla="*/ 369611 w 10000"/>
              <a:gd name="T5" fmla="*/ 820103 h 10000"/>
              <a:gd name="T6" fmla="*/ 384113 w 10000"/>
              <a:gd name="T7" fmla="*/ 827119 h 10000"/>
              <a:gd name="T8" fmla="*/ 442119 w 10000"/>
              <a:gd name="T9" fmla="*/ 869126 h 10000"/>
              <a:gd name="T10" fmla="*/ 471121 w 10000"/>
              <a:gd name="T11" fmla="*/ 890176 h 10000"/>
              <a:gd name="T12" fmla="*/ 536378 w 10000"/>
              <a:gd name="T13" fmla="*/ 827119 h 10000"/>
              <a:gd name="T14" fmla="*/ 587045 w 10000"/>
              <a:gd name="T15" fmla="*/ 693898 h 10000"/>
              <a:gd name="T16" fmla="*/ 717558 w 10000"/>
              <a:gd name="T17" fmla="*/ 637858 h 10000"/>
              <a:gd name="T18" fmla="*/ 746561 w 10000"/>
              <a:gd name="T19" fmla="*/ 602775 h 10000"/>
              <a:gd name="T20" fmla="*/ 775476 w 10000"/>
              <a:gd name="T21" fmla="*/ 539719 h 10000"/>
              <a:gd name="T22" fmla="*/ 789977 w 10000"/>
              <a:gd name="T23" fmla="*/ 406589 h 10000"/>
              <a:gd name="T24" fmla="*/ 884237 w 10000"/>
              <a:gd name="T25" fmla="*/ 308450 h 10000"/>
              <a:gd name="T26" fmla="*/ 869736 w 10000"/>
              <a:gd name="T27" fmla="*/ 238285 h 10000"/>
              <a:gd name="T28" fmla="*/ 761063 w 10000"/>
              <a:gd name="T29" fmla="*/ 189261 h 10000"/>
              <a:gd name="T30" fmla="*/ 666803 w 10000"/>
              <a:gd name="T31" fmla="*/ 175229 h 10000"/>
              <a:gd name="T32" fmla="*/ 594296 w 10000"/>
              <a:gd name="T33" fmla="*/ 133221 h 10000"/>
              <a:gd name="T34" fmla="*/ 536378 w 10000"/>
              <a:gd name="T35" fmla="*/ 77090 h 10000"/>
              <a:gd name="T36" fmla="*/ 507375 w 10000"/>
              <a:gd name="T37" fmla="*/ 21049 h 10000"/>
              <a:gd name="T38" fmla="*/ 449369 w 10000"/>
              <a:gd name="T39" fmla="*/ 77090 h 10000"/>
              <a:gd name="T40" fmla="*/ 405865 w 10000"/>
              <a:gd name="T41" fmla="*/ 70073 h 10000"/>
              <a:gd name="T42" fmla="*/ 384113 w 10000"/>
              <a:gd name="T43" fmla="*/ 77090 h 10000"/>
              <a:gd name="T44" fmla="*/ 326195 w 10000"/>
              <a:gd name="T45" fmla="*/ 91123 h 10000"/>
              <a:gd name="T46" fmla="*/ 311694 w 10000"/>
              <a:gd name="T47" fmla="*/ 28066 h 10000"/>
              <a:gd name="T48" fmla="*/ 282691 w 10000"/>
              <a:gd name="T49" fmla="*/ 0 h 10000"/>
              <a:gd name="T50" fmla="*/ 253688 w 10000"/>
              <a:gd name="T51" fmla="*/ 28066 h 10000"/>
              <a:gd name="T52" fmla="*/ 217434 w 10000"/>
              <a:gd name="T53" fmla="*/ 63057 h 10000"/>
              <a:gd name="T54" fmla="*/ 159428 w 10000"/>
              <a:gd name="T55" fmla="*/ 105155 h 10000"/>
              <a:gd name="T56" fmla="*/ 79758 w 10000"/>
              <a:gd name="T57" fmla="*/ 98139 h 10000"/>
              <a:gd name="T58" fmla="*/ 72507 w 10000"/>
              <a:gd name="T59" fmla="*/ 210311 h 10000"/>
              <a:gd name="T60" fmla="*/ 50755 w 10000"/>
              <a:gd name="T61" fmla="*/ 217327 h 10000"/>
              <a:gd name="T62" fmla="*/ 0 w 10000"/>
              <a:gd name="T63" fmla="*/ 273368 h 10000"/>
              <a:gd name="T64" fmla="*/ 29003 w 10000"/>
              <a:gd name="T65" fmla="*/ 336424 h 10000"/>
              <a:gd name="T66" fmla="*/ 72507 w 10000"/>
              <a:gd name="T67" fmla="*/ 364490 h 10000"/>
              <a:gd name="T68" fmla="*/ 87009 w 10000"/>
              <a:gd name="T69" fmla="*/ 371506 h 10000"/>
              <a:gd name="T70" fmla="*/ 124766 w 10000"/>
              <a:gd name="T71" fmla="*/ 375516 h 10000"/>
              <a:gd name="T72" fmla="*/ 165264 w 10000"/>
              <a:gd name="T73" fmla="*/ 354102 h 10000"/>
              <a:gd name="T74" fmla="*/ 195682 w 10000"/>
              <a:gd name="T75" fmla="*/ 392556 h 10000"/>
              <a:gd name="T76" fmla="*/ 289941 w 10000"/>
              <a:gd name="T77" fmla="*/ 434563 h 10000"/>
              <a:gd name="T78" fmla="*/ 304443 w 10000"/>
              <a:gd name="T79" fmla="*/ 483678 h 10000"/>
              <a:gd name="T80" fmla="*/ 347859 w 10000"/>
              <a:gd name="T81" fmla="*/ 518669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3" name="Freeform 409"/>
          <p:cNvSpPr>
            <a:spLocks/>
          </p:cNvSpPr>
          <p:nvPr/>
        </p:nvSpPr>
        <p:spPr bwMode="auto">
          <a:xfrm>
            <a:off x="2703513" y="5270500"/>
            <a:ext cx="473075" cy="947738"/>
          </a:xfrm>
          <a:custGeom>
            <a:avLst/>
            <a:gdLst>
              <a:gd name="T0" fmla="*/ 16966267 w 10000"/>
              <a:gd name="T1" fmla="*/ 26491840 h 10001"/>
              <a:gd name="T2" fmla="*/ 17326608 w 10000"/>
              <a:gd name="T3" fmla="*/ 22917709 h 10001"/>
              <a:gd name="T4" fmla="*/ 18049467 w 10000"/>
              <a:gd name="T5" fmla="*/ 20762389 h 10001"/>
              <a:gd name="T6" fmla="*/ 20576161 w 10000"/>
              <a:gd name="T7" fmla="*/ 15751442 h 10001"/>
              <a:gd name="T8" fmla="*/ 21657137 w 10000"/>
              <a:gd name="T9" fmla="*/ 14323533 h 10001"/>
              <a:gd name="T10" fmla="*/ 22379996 w 10000"/>
              <a:gd name="T11" fmla="*/ 10021991 h 10001"/>
              <a:gd name="T12" fmla="*/ 22019654 w 10000"/>
              <a:gd name="T13" fmla="*/ 9312585 h 10001"/>
              <a:gd name="T14" fmla="*/ 20936502 w 10000"/>
              <a:gd name="T15" fmla="*/ 10749402 h 10001"/>
              <a:gd name="T16" fmla="*/ 18770102 w 10000"/>
              <a:gd name="T17" fmla="*/ 12886716 h 10001"/>
              <a:gd name="T18" fmla="*/ 16966267 w 10000"/>
              <a:gd name="T19" fmla="*/ 12177216 h 10001"/>
              <a:gd name="T20" fmla="*/ 17326608 w 10000"/>
              <a:gd name="T21" fmla="*/ 7157265 h 10001"/>
              <a:gd name="T22" fmla="*/ 16243409 w 10000"/>
              <a:gd name="T23" fmla="*/ 5729451 h 10001"/>
              <a:gd name="T24" fmla="*/ 14077009 w 10000"/>
              <a:gd name="T25" fmla="*/ 4301542 h 10001"/>
              <a:gd name="T26" fmla="*/ 12993809 w 10000"/>
              <a:gd name="T27" fmla="*/ 2864726 h 10001"/>
              <a:gd name="T28" fmla="*/ 11912880 w 10000"/>
              <a:gd name="T29" fmla="*/ 0 h 10001"/>
              <a:gd name="T30" fmla="*/ 10467116 w 10000"/>
              <a:gd name="T31" fmla="*/ 727411 h 10001"/>
              <a:gd name="T32" fmla="*/ 10106822 w 10000"/>
              <a:gd name="T33" fmla="*/ 1427909 h 10001"/>
              <a:gd name="T34" fmla="*/ 8302987 w 10000"/>
              <a:gd name="T35" fmla="*/ 727411 h 10001"/>
              <a:gd name="T36" fmla="*/ 7580128 w 10000"/>
              <a:gd name="T37" fmla="*/ 727411 h 10001"/>
              <a:gd name="T38" fmla="*/ 7112351 w 10000"/>
              <a:gd name="T39" fmla="*/ 1176404 h 10001"/>
              <a:gd name="T40" fmla="*/ 7219787 w 10000"/>
              <a:gd name="T41" fmla="*/ 2155225 h 10001"/>
              <a:gd name="T42" fmla="*/ 6859446 w 10000"/>
              <a:gd name="T43" fmla="*/ 5010948 h 10001"/>
              <a:gd name="T44" fmla="*/ 5776293 w 10000"/>
              <a:gd name="T45" fmla="*/ 7157265 h 10001"/>
              <a:gd name="T46" fmla="*/ 5776293 w 10000"/>
              <a:gd name="T47" fmla="*/ 11449899 h 10001"/>
              <a:gd name="T48" fmla="*/ 5053387 w 10000"/>
              <a:gd name="T49" fmla="*/ 14323533 h 10001"/>
              <a:gd name="T50" fmla="*/ 3970235 w 10000"/>
              <a:gd name="T51" fmla="*/ 23627115 h 10001"/>
              <a:gd name="T52" fmla="*/ 4330529 w 10000"/>
              <a:gd name="T53" fmla="*/ 30784380 h 10001"/>
              <a:gd name="T54" fmla="*/ 2166400 w 10000"/>
              <a:gd name="T55" fmla="*/ 40105873 h 10001"/>
              <a:gd name="T56" fmla="*/ 1803835 w 10000"/>
              <a:gd name="T57" fmla="*/ 50127863 h 10001"/>
              <a:gd name="T58" fmla="*/ 1803835 w 10000"/>
              <a:gd name="T59" fmla="*/ 55147909 h 10001"/>
              <a:gd name="T60" fmla="*/ 1443494 w 10000"/>
              <a:gd name="T61" fmla="*/ 60158856 h 10001"/>
              <a:gd name="T62" fmla="*/ 2166400 w 10000"/>
              <a:gd name="T63" fmla="*/ 63032585 h 10001"/>
              <a:gd name="T64" fmla="*/ 1083200 w 10000"/>
              <a:gd name="T65" fmla="*/ 74482389 h 10001"/>
              <a:gd name="T66" fmla="*/ 0 w 10000"/>
              <a:gd name="T67" fmla="*/ 79493432 h 10001"/>
              <a:gd name="T68" fmla="*/ 360341 w 10000"/>
              <a:gd name="T69" fmla="*/ 83076566 h 10001"/>
              <a:gd name="T70" fmla="*/ 1533047 w 10000"/>
              <a:gd name="T71" fmla="*/ 88437763 h 10001"/>
              <a:gd name="T72" fmla="*/ 5315234 w 10000"/>
              <a:gd name="T73" fmla="*/ 89802748 h 10001"/>
              <a:gd name="T74" fmla="*/ 4883317 w 10000"/>
              <a:gd name="T75" fmla="*/ 87854014 h 10001"/>
              <a:gd name="T76" fmla="*/ 5053387 w 10000"/>
              <a:gd name="T77" fmla="*/ 84504380 h 10001"/>
              <a:gd name="T78" fmla="*/ 6044858 w 10000"/>
              <a:gd name="T79" fmla="*/ 81558915 h 10001"/>
              <a:gd name="T80" fmla="*/ 7083257 w 10000"/>
              <a:gd name="T81" fmla="*/ 77086702 h 10001"/>
              <a:gd name="T82" fmla="*/ 8208987 w 10000"/>
              <a:gd name="T83" fmla="*/ 74931477 h 10001"/>
              <a:gd name="T84" fmla="*/ 8663281 w 10000"/>
              <a:gd name="T85" fmla="*/ 70899255 h 10001"/>
              <a:gd name="T86" fmla="*/ 7580128 w 10000"/>
              <a:gd name="T87" fmla="*/ 69471441 h 10001"/>
              <a:gd name="T88" fmla="*/ 6859446 w 10000"/>
              <a:gd name="T89" fmla="*/ 66597713 h 10001"/>
              <a:gd name="T90" fmla="*/ 8457398 w 10000"/>
              <a:gd name="T91" fmla="*/ 65196812 h 10001"/>
              <a:gd name="T92" fmla="*/ 8887092 w 10000"/>
              <a:gd name="T93" fmla="*/ 62574589 h 10001"/>
              <a:gd name="T94" fmla="*/ 9746480 w 10000"/>
              <a:gd name="T95" fmla="*/ 59449451 h 10001"/>
              <a:gd name="T96" fmla="*/ 10697645 w 10000"/>
              <a:gd name="T97" fmla="*/ 58281954 h 10001"/>
              <a:gd name="T98" fmla="*/ 10829680 w 10000"/>
              <a:gd name="T99" fmla="*/ 55147909 h 10001"/>
              <a:gd name="T100" fmla="*/ 12168009 w 10000"/>
              <a:gd name="T101" fmla="*/ 53172262 h 10001"/>
              <a:gd name="T102" fmla="*/ 12031480 w 10000"/>
              <a:gd name="T103" fmla="*/ 51744353 h 10001"/>
              <a:gd name="T104" fmla="*/ 12273174 w 10000"/>
              <a:gd name="T105" fmla="*/ 50127863 h 10001"/>
              <a:gd name="T106" fmla="*/ 12993809 w 10000"/>
              <a:gd name="T107" fmla="*/ 47272140 h 10001"/>
              <a:gd name="T108" fmla="*/ 14743950 w 10000"/>
              <a:gd name="T109" fmla="*/ 47173396 h 10001"/>
              <a:gd name="T110" fmla="*/ 17324338 w 10000"/>
              <a:gd name="T111" fmla="*/ 45305496 h 10001"/>
              <a:gd name="T112" fmla="*/ 18409761 w 10000"/>
              <a:gd name="T113" fmla="*/ 40105873 h 10001"/>
              <a:gd name="T114" fmla="*/ 19130443 w 10000"/>
              <a:gd name="T115" fmla="*/ 36513831 h 10001"/>
              <a:gd name="T116" fmla="*/ 18409761 w 10000"/>
              <a:gd name="T117" fmla="*/ 33658108 h 10001"/>
              <a:gd name="T118" fmla="*/ 17326608 w 10000"/>
              <a:gd name="T119" fmla="*/ 31511791 h 10001"/>
              <a:gd name="T120" fmla="*/ 17290797 w 10000"/>
              <a:gd name="T121" fmla="*/ 31053795 h 10001"/>
              <a:gd name="T122" fmla="*/ 16966267 w 10000"/>
              <a:gd name="T123" fmla="*/ 30083882 h 10001"/>
              <a:gd name="T124" fmla="*/ 16966267 w 10000"/>
              <a:gd name="T125" fmla="*/ 26491840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4" name="Freeform 444"/>
          <p:cNvSpPr>
            <a:spLocks/>
          </p:cNvSpPr>
          <p:nvPr/>
        </p:nvSpPr>
        <p:spPr bwMode="auto">
          <a:xfrm>
            <a:off x="2640013" y="5170488"/>
            <a:ext cx="242887" cy="1179512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1981509999 w 14463"/>
              <a:gd name="T47" fmla="*/ 2147483647 h 11339"/>
              <a:gd name="T48" fmla="*/ 2004313902 w 14463"/>
              <a:gd name="T49" fmla="*/ 2147483647 h 11339"/>
              <a:gd name="T50" fmla="*/ 2084943939 w 14463"/>
              <a:gd name="T51" fmla="*/ 2147483647 h 11339"/>
              <a:gd name="T52" fmla="*/ 2039060011 w 14463"/>
              <a:gd name="T53" fmla="*/ 2147483647 h 11339"/>
              <a:gd name="T54" fmla="*/ 1901151566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1000663624 w 14463"/>
              <a:gd name="T63" fmla="*/ 2147483647 h 11339"/>
              <a:gd name="T64" fmla="*/ 0 w 14463"/>
              <a:gd name="T65" fmla="*/ 2147483647 h 11339"/>
              <a:gd name="T66" fmla="*/ 405041421 w 14463"/>
              <a:gd name="T67" fmla="*/ 2147483647 h 11339"/>
              <a:gd name="T68" fmla="*/ 564400887 w 14463"/>
              <a:gd name="T69" fmla="*/ 2147483647 h 11339"/>
              <a:gd name="T70" fmla="*/ 1260736588 w 14463"/>
              <a:gd name="T71" fmla="*/ 2147483647 h 11339"/>
              <a:gd name="T72" fmla="*/ 719682527 w 14463"/>
              <a:gd name="T73" fmla="*/ 2147483647 h 11339"/>
              <a:gd name="T74" fmla="*/ 1112781475 w 14463"/>
              <a:gd name="T75" fmla="*/ 2147483647 h 11339"/>
              <a:gd name="T76" fmla="*/ 1563706825 w 14463"/>
              <a:gd name="T77" fmla="*/ 2147483647 h 11339"/>
              <a:gd name="T78" fmla="*/ 1651120182 w 14463"/>
              <a:gd name="T79" fmla="*/ 2147483647 h 11339"/>
              <a:gd name="T80" fmla="*/ 21422223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76" name="Freeform 410"/>
          <p:cNvSpPr>
            <a:spLocks/>
          </p:cNvSpPr>
          <p:nvPr/>
        </p:nvSpPr>
        <p:spPr bwMode="auto">
          <a:xfrm>
            <a:off x="2960688" y="5222875"/>
            <a:ext cx="200025" cy="187325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8"/>
              <a:gd name="T61" fmla="*/ 0 h 156"/>
              <a:gd name="T62" fmla="*/ 168 w 168"/>
              <a:gd name="T63" fmla="*/ 156 h 1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77" name="Freeform 412"/>
          <p:cNvSpPr>
            <a:spLocks/>
          </p:cNvSpPr>
          <p:nvPr/>
        </p:nvSpPr>
        <p:spPr bwMode="auto">
          <a:xfrm>
            <a:off x="2806700" y="5014913"/>
            <a:ext cx="266700" cy="2873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141"/>
              <a:gd name="T94" fmla="*/ 0 h 10000"/>
              <a:gd name="T95" fmla="*/ 10141 w 10141"/>
              <a:gd name="T96" fmla="*/ 10000 h 1000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78" name="Freeform 405"/>
          <p:cNvSpPr>
            <a:spLocks/>
          </p:cNvSpPr>
          <p:nvPr/>
        </p:nvSpPr>
        <p:spPr bwMode="auto">
          <a:xfrm>
            <a:off x="2671763" y="4746625"/>
            <a:ext cx="195262" cy="13970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79" name="Freeform 407"/>
          <p:cNvSpPr>
            <a:spLocks/>
          </p:cNvSpPr>
          <p:nvPr/>
        </p:nvSpPr>
        <p:spPr bwMode="auto">
          <a:xfrm>
            <a:off x="2994025" y="4579938"/>
            <a:ext cx="117475" cy="179387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0"/>
              <a:gd name="T55" fmla="*/ 0 h 138"/>
              <a:gd name="T56" fmla="*/ 90 w 90"/>
              <a:gd name="T57" fmla="*/ 138 h 1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80" name="Freeform 408"/>
          <p:cNvSpPr>
            <a:spLocks/>
          </p:cNvSpPr>
          <p:nvPr/>
        </p:nvSpPr>
        <p:spPr bwMode="auto">
          <a:xfrm>
            <a:off x="3176588" y="4643438"/>
            <a:ext cx="76200" cy="93662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"/>
              <a:gd name="T28" fmla="*/ 0 h 72"/>
              <a:gd name="T29" fmla="*/ 60 w 60"/>
              <a:gd name="T30" fmla="*/ 72 h 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5781" name="Freeform 417"/>
          <p:cNvSpPr>
            <a:spLocks/>
          </p:cNvSpPr>
          <p:nvPr/>
        </p:nvSpPr>
        <p:spPr bwMode="auto">
          <a:xfrm>
            <a:off x="3082925" y="4640263"/>
            <a:ext cx="96838" cy="1095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4"/>
              <a:gd name="T44" fmla="*/ 72 w 72"/>
              <a:gd name="T45" fmla="*/ 84 h 8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1" name="Freeform 418"/>
          <p:cNvSpPr>
            <a:spLocks/>
          </p:cNvSpPr>
          <p:nvPr/>
        </p:nvSpPr>
        <p:spPr bwMode="auto">
          <a:xfrm>
            <a:off x="2719388" y="4495800"/>
            <a:ext cx="333375" cy="280988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83" name="Freeform 421"/>
          <p:cNvSpPr>
            <a:spLocks/>
          </p:cNvSpPr>
          <p:nvPr/>
        </p:nvSpPr>
        <p:spPr bwMode="auto">
          <a:xfrm>
            <a:off x="2530475" y="4745038"/>
            <a:ext cx="134938" cy="14922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3" name="Freeform 263"/>
          <p:cNvSpPr>
            <a:spLocks/>
          </p:cNvSpPr>
          <p:nvPr/>
        </p:nvSpPr>
        <p:spPr bwMode="auto">
          <a:xfrm>
            <a:off x="4897438" y="3084513"/>
            <a:ext cx="49212" cy="96837"/>
          </a:xfrm>
          <a:custGeom>
            <a:avLst/>
            <a:gdLst>
              <a:gd name="T0" fmla="*/ 80 w 429209"/>
              <a:gd name="T1" fmla="*/ 1219 h 839755"/>
              <a:gd name="T2" fmla="*/ 85 w 429209"/>
              <a:gd name="T3" fmla="*/ 856 h 839755"/>
              <a:gd name="T4" fmla="*/ 0 w 429209"/>
              <a:gd name="T5" fmla="*/ 799 h 839755"/>
              <a:gd name="T6" fmla="*/ 169 w 429209"/>
              <a:gd name="T7" fmla="*/ 200 h 839755"/>
              <a:gd name="T8" fmla="*/ 395 w 429209"/>
              <a:gd name="T9" fmla="*/ 200 h 839755"/>
              <a:gd name="T10" fmla="*/ 592 w 429209"/>
              <a:gd name="T11" fmla="*/ 0 h 839755"/>
              <a:gd name="T12" fmla="*/ 621 w 429209"/>
              <a:gd name="T13" fmla="*/ 399 h 839755"/>
              <a:gd name="T14" fmla="*/ 649 w 429209"/>
              <a:gd name="T15" fmla="*/ 628 h 839755"/>
              <a:gd name="T16" fmla="*/ 339 w 429209"/>
              <a:gd name="T17" fmla="*/ 970 h 839755"/>
              <a:gd name="T18" fmla="*/ 339 w 429209"/>
              <a:gd name="T19" fmla="*/ 1284 h 839755"/>
              <a:gd name="T20" fmla="*/ 169 w 429209"/>
              <a:gd name="T21" fmla="*/ 1198 h 839755"/>
              <a:gd name="T22" fmla="*/ 80 w 429209"/>
              <a:gd name="T23" fmla="*/ 1219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43" name="Freeform 295"/>
          <p:cNvSpPr>
            <a:spLocks/>
          </p:cNvSpPr>
          <p:nvPr/>
        </p:nvSpPr>
        <p:spPr bwMode="auto">
          <a:xfrm>
            <a:off x="6159500" y="3770313"/>
            <a:ext cx="438150" cy="417512"/>
          </a:xfrm>
          <a:custGeom>
            <a:avLst/>
            <a:gdLst>
              <a:gd name="T0" fmla="*/ 2147483647 w 10944"/>
              <a:gd name="T1" fmla="*/ 2147483647 h 10652"/>
              <a:gd name="T2" fmla="*/ 2147483647 w 10944"/>
              <a:gd name="T3" fmla="*/ 2147483647 h 10652"/>
              <a:gd name="T4" fmla="*/ 2147483647 w 10944"/>
              <a:gd name="T5" fmla="*/ 2147483647 h 10652"/>
              <a:gd name="T6" fmla="*/ 2147483647 w 10944"/>
              <a:gd name="T7" fmla="*/ 2147483647 h 10652"/>
              <a:gd name="T8" fmla="*/ 2147483647 w 10944"/>
              <a:gd name="T9" fmla="*/ 2147483647 h 10652"/>
              <a:gd name="T10" fmla="*/ 2147483647 w 10944"/>
              <a:gd name="T11" fmla="*/ 2147483647 h 10652"/>
              <a:gd name="T12" fmla="*/ 2147483647 w 10944"/>
              <a:gd name="T13" fmla="*/ 2147483647 h 10652"/>
              <a:gd name="T14" fmla="*/ 2147483647 w 10944"/>
              <a:gd name="T15" fmla="*/ 2147483647 h 10652"/>
              <a:gd name="T16" fmla="*/ 2147483647 w 10944"/>
              <a:gd name="T17" fmla="*/ 2147483647 h 10652"/>
              <a:gd name="T18" fmla="*/ 2147483647 w 10944"/>
              <a:gd name="T19" fmla="*/ 2147483647 h 10652"/>
              <a:gd name="T20" fmla="*/ 2147483647 w 10944"/>
              <a:gd name="T21" fmla="*/ 2147483647 h 10652"/>
              <a:gd name="T22" fmla="*/ 2147483647 w 10944"/>
              <a:gd name="T23" fmla="*/ 2147483647 h 10652"/>
              <a:gd name="T24" fmla="*/ 2147483647 w 10944"/>
              <a:gd name="T25" fmla="*/ 2147483647 h 10652"/>
              <a:gd name="T26" fmla="*/ 2147483647 w 10944"/>
              <a:gd name="T27" fmla="*/ 2147483647 h 10652"/>
              <a:gd name="T28" fmla="*/ 2147483647 w 10944"/>
              <a:gd name="T29" fmla="*/ 2147483647 h 10652"/>
              <a:gd name="T30" fmla="*/ 2147483647 w 10944"/>
              <a:gd name="T31" fmla="*/ 2147483647 h 10652"/>
              <a:gd name="T32" fmla="*/ 2147483647 w 10944"/>
              <a:gd name="T33" fmla="*/ 2147483647 h 10652"/>
              <a:gd name="T34" fmla="*/ 2147483647 w 10944"/>
              <a:gd name="T35" fmla="*/ 2147483647 h 10652"/>
              <a:gd name="T36" fmla="*/ 2147483647 w 10944"/>
              <a:gd name="T37" fmla="*/ 2147483647 h 10652"/>
              <a:gd name="T38" fmla="*/ 2147483647 w 10944"/>
              <a:gd name="T39" fmla="*/ 2147483647 h 10652"/>
              <a:gd name="T40" fmla="*/ 2147483647 w 10944"/>
              <a:gd name="T41" fmla="*/ 2147483647 h 10652"/>
              <a:gd name="T42" fmla="*/ 2147483647 w 10944"/>
              <a:gd name="T43" fmla="*/ 2147483647 h 10652"/>
              <a:gd name="T44" fmla="*/ 2147483647 w 10944"/>
              <a:gd name="T45" fmla="*/ 2147483647 h 10652"/>
              <a:gd name="T46" fmla="*/ 2147483647 w 10944"/>
              <a:gd name="T47" fmla="*/ 2147483647 h 10652"/>
              <a:gd name="T48" fmla="*/ 2147483647 w 10944"/>
              <a:gd name="T49" fmla="*/ 2147483647 h 10652"/>
              <a:gd name="T50" fmla="*/ 2147483647 w 10944"/>
              <a:gd name="T51" fmla="*/ 2147483647 h 10652"/>
              <a:gd name="T52" fmla="*/ 2147483647 w 10944"/>
              <a:gd name="T53" fmla="*/ 2147483647 h 10652"/>
              <a:gd name="T54" fmla="*/ 2147483647 w 10944"/>
              <a:gd name="T55" fmla="*/ 2147483647 h 10652"/>
              <a:gd name="T56" fmla="*/ 2147483647 w 10944"/>
              <a:gd name="T57" fmla="*/ 2147483647 h 10652"/>
              <a:gd name="T58" fmla="*/ 2147483647 w 10944"/>
              <a:gd name="T59" fmla="*/ 2147483647 h 10652"/>
              <a:gd name="T60" fmla="*/ 2147483647 w 10944"/>
              <a:gd name="T61" fmla="*/ 2147483647 h 10652"/>
              <a:gd name="T62" fmla="*/ 2147483647 w 10944"/>
              <a:gd name="T63" fmla="*/ 2147483647 h 10652"/>
              <a:gd name="T64" fmla="*/ 2147483647 w 10944"/>
              <a:gd name="T65" fmla="*/ 2147483647 h 10652"/>
              <a:gd name="T66" fmla="*/ 2147483647 w 10944"/>
              <a:gd name="T67" fmla="*/ 2147483647 h 10652"/>
              <a:gd name="T68" fmla="*/ 2147483647 w 10944"/>
              <a:gd name="T69" fmla="*/ 2147483647 h 10652"/>
              <a:gd name="T70" fmla="*/ 2147483647 w 10944"/>
              <a:gd name="T71" fmla="*/ 2147483647 h 10652"/>
              <a:gd name="T72" fmla="*/ 2147483647 w 10944"/>
              <a:gd name="T73" fmla="*/ 2147483647 h 10652"/>
              <a:gd name="T74" fmla="*/ 2147483647 w 10944"/>
              <a:gd name="T75" fmla="*/ 2147483647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944"/>
              <a:gd name="T115" fmla="*/ 0 h 10652"/>
              <a:gd name="T116" fmla="*/ 10944 w 10944"/>
              <a:gd name="T117" fmla="*/ 10652 h 106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" name="Freeform 296"/>
          <p:cNvSpPr>
            <a:spLocks/>
          </p:cNvSpPr>
          <p:nvPr/>
        </p:nvSpPr>
        <p:spPr bwMode="auto">
          <a:xfrm>
            <a:off x="6403975" y="3775075"/>
            <a:ext cx="730250" cy="890588"/>
          </a:xfrm>
          <a:custGeom>
            <a:avLst/>
            <a:gdLst/>
            <a:ahLst/>
            <a:cxnLst/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5787" name="Freeform 297"/>
          <p:cNvSpPr>
            <a:spLocks/>
          </p:cNvSpPr>
          <p:nvPr/>
        </p:nvSpPr>
        <p:spPr bwMode="auto">
          <a:xfrm>
            <a:off x="6142038" y="3743325"/>
            <a:ext cx="354012" cy="274638"/>
          </a:xfrm>
          <a:custGeom>
            <a:avLst/>
            <a:gdLst>
              <a:gd name="T0" fmla="*/ 2147483647 w 10348"/>
              <a:gd name="T1" fmla="*/ 2147483647 h 11017"/>
              <a:gd name="T2" fmla="*/ 2147483647 w 10348"/>
              <a:gd name="T3" fmla="*/ 2147483647 h 11017"/>
              <a:gd name="T4" fmla="*/ 2147483647 w 10348"/>
              <a:gd name="T5" fmla="*/ 2147483647 h 11017"/>
              <a:gd name="T6" fmla="*/ 2147483647 w 10348"/>
              <a:gd name="T7" fmla="*/ 2147483647 h 11017"/>
              <a:gd name="T8" fmla="*/ 2147483647 w 10348"/>
              <a:gd name="T9" fmla="*/ 0 h 11017"/>
              <a:gd name="T10" fmla="*/ 2147483647 w 10348"/>
              <a:gd name="T11" fmla="*/ 2147483647 h 11017"/>
              <a:gd name="T12" fmla="*/ 2147483647 w 10348"/>
              <a:gd name="T13" fmla="*/ 2147483647 h 11017"/>
              <a:gd name="T14" fmla="*/ 2147483647 w 10348"/>
              <a:gd name="T15" fmla="*/ 2147483647 h 11017"/>
              <a:gd name="T16" fmla="*/ 2147483647 w 10348"/>
              <a:gd name="T17" fmla="*/ 2147483647 h 11017"/>
              <a:gd name="T18" fmla="*/ 2147483647 w 10348"/>
              <a:gd name="T19" fmla="*/ 2147483647 h 11017"/>
              <a:gd name="T20" fmla="*/ 2147483647 w 10348"/>
              <a:gd name="T21" fmla="*/ 2147483647 h 11017"/>
              <a:gd name="T22" fmla="*/ 2147483647 w 10348"/>
              <a:gd name="T23" fmla="*/ 2147483647 h 11017"/>
              <a:gd name="T24" fmla="*/ 2147483647 w 10348"/>
              <a:gd name="T25" fmla="*/ 2147483647 h 11017"/>
              <a:gd name="T26" fmla="*/ 2147483647 w 10348"/>
              <a:gd name="T27" fmla="*/ 2147483647 h 11017"/>
              <a:gd name="T28" fmla="*/ 2147483647 w 10348"/>
              <a:gd name="T29" fmla="*/ 2147483647 h 11017"/>
              <a:gd name="T30" fmla="*/ 2147483647 w 10348"/>
              <a:gd name="T31" fmla="*/ 2147483647 h 11017"/>
              <a:gd name="T32" fmla="*/ 2147483647 w 10348"/>
              <a:gd name="T33" fmla="*/ 2147483647 h 11017"/>
              <a:gd name="T34" fmla="*/ 2147483647 w 10348"/>
              <a:gd name="T35" fmla="*/ 2147483647 h 11017"/>
              <a:gd name="T36" fmla="*/ 0 w 10348"/>
              <a:gd name="T37" fmla="*/ 2147483647 h 11017"/>
              <a:gd name="T38" fmla="*/ 2147483647 w 10348"/>
              <a:gd name="T39" fmla="*/ 2147483647 h 11017"/>
              <a:gd name="T40" fmla="*/ 2147483647 w 10348"/>
              <a:gd name="T41" fmla="*/ 2147483647 h 11017"/>
              <a:gd name="T42" fmla="*/ 2147483647 w 10348"/>
              <a:gd name="T43" fmla="*/ 2147483647 h 11017"/>
              <a:gd name="T44" fmla="*/ 2147483647 w 10348"/>
              <a:gd name="T45" fmla="*/ 2147483647 h 11017"/>
              <a:gd name="T46" fmla="*/ 2147483647 w 10348"/>
              <a:gd name="T47" fmla="*/ 2147483647 h 11017"/>
              <a:gd name="T48" fmla="*/ 2147483647 w 10348"/>
              <a:gd name="T49" fmla="*/ 2147483647 h 11017"/>
              <a:gd name="T50" fmla="*/ 2147483647 w 10348"/>
              <a:gd name="T51" fmla="*/ 2147483647 h 11017"/>
              <a:gd name="T52" fmla="*/ 2147483647 w 10348"/>
              <a:gd name="T53" fmla="*/ 2147483647 h 11017"/>
              <a:gd name="T54" fmla="*/ 2147483647 w 10348"/>
              <a:gd name="T55" fmla="*/ 2147483647 h 11017"/>
              <a:gd name="T56" fmla="*/ 2147483647 w 10348"/>
              <a:gd name="T57" fmla="*/ 2147483647 h 11017"/>
              <a:gd name="T58" fmla="*/ 2147483647 w 10348"/>
              <a:gd name="T59" fmla="*/ 2147483647 h 11017"/>
              <a:gd name="T60" fmla="*/ 2147483647 w 10348"/>
              <a:gd name="T61" fmla="*/ 2147483647 h 11017"/>
              <a:gd name="T62" fmla="*/ 2147483647 w 10348"/>
              <a:gd name="T63" fmla="*/ 2147483647 h 11017"/>
              <a:gd name="T64" fmla="*/ 2147483647 w 10348"/>
              <a:gd name="T65" fmla="*/ 2147483647 h 11017"/>
              <a:gd name="T66" fmla="*/ 2147483647 w 10348"/>
              <a:gd name="T67" fmla="*/ 2147483647 h 11017"/>
              <a:gd name="T68" fmla="*/ 2147483647 w 10348"/>
              <a:gd name="T69" fmla="*/ 2147483647 h 11017"/>
              <a:gd name="T70" fmla="*/ 2147483647 w 10348"/>
              <a:gd name="T71" fmla="*/ 2147483647 h 11017"/>
              <a:gd name="T72" fmla="*/ 2147483647 w 10348"/>
              <a:gd name="T73" fmla="*/ 2147483647 h 11017"/>
              <a:gd name="T74" fmla="*/ 2147483647 w 10348"/>
              <a:gd name="T75" fmla="*/ 2147483647 h 11017"/>
              <a:gd name="T76" fmla="*/ 2147483647 w 10348"/>
              <a:gd name="T77" fmla="*/ 2147483647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48"/>
              <a:gd name="T118" fmla="*/ 0 h 11017"/>
              <a:gd name="T119" fmla="*/ 10348 w 10348"/>
              <a:gd name="T120" fmla="*/ 11017 h 110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46" name="Freeform 298"/>
          <p:cNvSpPr>
            <a:spLocks/>
          </p:cNvSpPr>
          <p:nvPr/>
        </p:nvSpPr>
        <p:spPr bwMode="auto">
          <a:xfrm>
            <a:off x="6937375" y="4152900"/>
            <a:ext cx="112713" cy="138113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0"/>
              <a:gd name="T46" fmla="*/ 0 h 78"/>
              <a:gd name="T47" fmla="*/ 90 w 90"/>
              <a:gd name="T48" fmla="*/ 78 h 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47" name="Freeform 331"/>
          <p:cNvSpPr>
            <a:spLocks/>
          </p:cNvSpPr>
          <p:nvPr/>
        </p:nvSpPr>
        <p:spPr bwMode="auto">
          <a:xfrm>
            <a:off x="6694488" y="3970338"/>
            <a:ext cx="214312" cy="120650"/>
          </a:xfrm>
          <a:custGeom>
            <a:avLst/>
            <a:gdLst>
              <a:gd name="T0" fmla="*/ 2147483647 w 10000"/>
              <a:gd name="T1" fmla="*/ 2147483647 h 11631"/>
              <a:gd name="T2" fmla="*/ 2147483647 w 10000"/>
              <a:gd name="T3" fmla="*/ 2147483647 h 11631"/>
              <a:gd name="T4" fmla="*/ 2147483647 w 10000"/>
              <a:gd name="T5" fmla="*/ 2147483647 h 11631"/>
              <a:gd name="T6" fmla="*/ 2147483647 w 10000"/>
              <a:gd name="T7" fmla="*/ 0 h 11631"/>
              <a:gd name="T8" fmla="*/ 0 w 10000"/>
              <a:gd name="T9" fmla="*/ 2147483647 h 11631"/>
              <a:gd name="T10" fmla="*/ 2147483647 w 10000"/>
              <a:gd name="T11" fmla="*/ 2147483647 h 11631"/>
              <a:gd name="T12" fmla="*/ 2147483647 w 10000"/>
              <a:gd name="T13" fmla="*/ 2147483647 h 11631"/>
              <a:gd name="T14" fmla="*/ 2147483647 w 10000"/>
              <a:gd name="T15" fmla="*/ 2147483647 h 11631"/>
              <a:gd name="T16" fmla="*/ 2147483647 w 10000"/>
              <a:gd name="T17" fmla="*/ 2147483647 h 11631"/>
              <a:gd name="T18" fmla="*/ 2147483647 w 10000"/>
              <a:gd name="T19" fmla="*/ 2147483647 h 11631"/>
              <a:gd name="T20" fmla="*/ 2147483647 w 10000"/>
              <a:gd name="T21" fmla="*/ 2147483647 h 11631"/>
              <a:gd name="T22" fmla="*/ 2147483647 w 10000"/>
              <a:gd name="T23" fmla="*/ 2147483647 h 11631"/>
              <a:gd name="T24" fmla="*/ 2147483647 w 10000"/>
              <a:gd name="T25" fmla="*/ 2147483647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000"/>
              <a:gd name="T40" fmla="*/ 0 h 11631"/>
              <a:gd name="T41" fmla="*/ 10000 w 10000"/>
              <a:gd name="T42" fmla="*/ 11631 h 11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48" name="Freeform 447"/>
          <p:cNvSpPr>
            <a:spLocks/>
          </p:cNvSpPr>
          <p:nvPr/>
        </p:nvSpPr>
        <p:spPr bwMode="auto">
          <a:xfrm>
            <a:off x="7042150" y="4106863"/>
            <a:ext cx="269875" cy="488950"/>
          </a:xfrm>
          <a:custGeom>
            <a:avLst/>
            <a:gdLst>
              <a:gd name="T0" fmla="*/ 2147483647 w 12864"/>
              <a:gd name="T1" fmla="*/ 0 h 10000"/>
              <a:gd name="T2" fmla="*/ 2147483647 w 12864"/>
              <a:gd name="T3" fmla="*/ 2147483647 h 10000"/>
              <a:gd name="T4" fmla="*/ 2147483647 w 12864"/>
              <a:gd name="T5" fmla="*/ 2147483647 h 10000"/>
              <a:gd name="T6" fmla="*/ 2147483647 w 12864"/>
              <a:gd name="T7" fmla="*/ 2147483647 h 10000"/>
              <a:gd name="T8" fmla="*/ 2147483647 w 12864"/>
              <a:gd name="T9" fmla="*/ 2147483647 h 10000"/>
              <a:gd name="T10" fmla="*/ 2147483647 w 12864"/>
              <a:gd name="T11" fmla="*/ 2147483647 h 10000"/>
              <a:gd name="T12" fmla="*/ 0 w 12864"/>
              <a:gd name="T13" fmla="*/ 2147483647 h 10000"/>
              <a:gd name="T14" fmla="*/ 2147483647 w 12864"/>
              <a:gd name="T15" fmla="*/ 2147483647 h 10000"/>
              <a:gd name="T16" fmla="*/ 2147483647 w 12864"/>
              <a:gd name="T17" fmla="*/ 2147483647 h 10000"/>
              <a:gd name="T18" fmla="*/ 2147483647 w 12864"/>
              <a:gd name="T19" fmla="*/ 2147483647 h 10000"/>
              <a:gd name="T20" fmla="*/ 2147483647 w 12864"/>
              <a:gd name="T21" fmla="*/ 2147483647 h 10000"/>
              <a:gd name="T22" fmla="*/ 2147483647 w 12864"/>
              <a:gd name="T23" fmla="*/ 2147483647 h 10000"/>
              <a:gd name="T24" fmla="*/ 2147483647 w 12864"/>
              <a:gd name="T25" fmla="*/ 2147483647 h 10000"/>
              <a:gd name="T26" fmla="*/ 2147483647 w 12864"/>
              <a:gd name="T27" fmla="*/ 2147483647 h 10000"/>
              <a:gd name="T28" fmla="*/ 2147483647 w 12864"/>
              <a:gd name="T29" fmla="*/ 2147483647 h 10000"/>
              <a:gd name="T30" fmla="*/ 2147483647 w 12864"/>
              <a:gd name="T31" fmla="*/ 2147483647 h 10000"/>
              <a:gd name="T32" fmla="*/ 2147483647 w 12864"/>
              <a:gd name="T33" fmla="*/ 2147483647 h 10000"/>
              <a:gd name="T34" fmla="*/ 2147483647 w 12864"/>
              <a:gd name="T35" fmla="*/ 2147483647 h 10000"/>
              <a:gd name="T36" fmla="*/ 2147483647 w 12864"/>
              <a:gd name="T37" fmla="*/ 2147483647 h 10000"/>
              <a:gd name="T38" fmla="*/ 2147483647 w 12864"/>
              <a:gd name="T39" fmla="*/ 2147483647 h 10000"/>
              <a:gd name="T40" fmla="*/ 2147483647 w 12864"/>
              <a:gd name="T41" fmla="*/ 2147483647 h 10000"/>
              <a:gd name="T42" fmla="*/ 2147483647 w 12864"/>
              <a:gd name="T43" fmla="*/ 2147483647 h 10000"/>
              <a:gd name="T44" fmla="*/ 2147483647 w 12864"/>
              <a:gd name="T45" fmla="*/ 2147483647 h 10000"/>
              <a:gd name="T46" fmla="*/ 2147483647 w 12864"/>
              <a:gd name="T47" fmla="*/ 2147483647 h 10000"/>
              <a:gd name="T48" fmla="*/ 2147483647 w 12864"/>
              <a:gd name="T49" fmla="*/ 2147483647 h 10000"/>
              <a:gd name="T50" fmla="*/ 2147483647 w 12864"/>
              <a:gd name="T51" fmla="*/ 2147483647 h 10000"/>
              <a:gd name="T52" fmla="*/ 2147483647 w 12864"/>
              <a:gd name="T53" fmla="*/ 2147483647 h 10000"/>
              <a:gd name="T54" fmla="*/ 2147483647 w 12864"/>
              <a:gd name="T55" fmla="*/ 2147483647 h 10000"/>
              <a:gd name="T56" fmla="*/ 2147483647 w 12864"/>
              <a:gd name="T57" fmla="*/ 2147483647 h 10000"/>
              <a:gd name="T58" fmla="*/ 2147483647 w 12864"/>
              <a:gd name="T59" fmla="*/ 2147483647 h 10000"/>
              <a:gd name="T60" fmla="*/ 2147483647 w 12864"/>
              <a:gd name="T61" fmla="*/ 2147483647 h 10000"/>
              <a:gd name="T62" fmla="*/ 2147483647 w 12864"/>
              <a:gd name="T63" fmla="*/ 2147483647 h 10000"/>
              <a:gd name="T64" fmla="*/ 2147483647 w 12864"/>
              <a:gd name="T65" fmla="*/ 2147483647 h 10000"/>
              <a:gd name="T66" fmla="*/ 2147483647 w 12864"/>
              <a:gd name="T67" fmla="*/ 2147483647 h 10000"/>
              <a:gd name="T68" fmla="*/ 2147483647 w 12864"/>
              <a:gd name="T69" fmla="*/ 2147483647 h 10000"/>
              <a:gd name="T70" fmla="*/ 2147483647 w 12864"/>
              <a:gd name="T71" fmla="*/ 2147483647 h 10000"/>
              <a:gd name="T72" fmla="*/ 2147483647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64"/>
              <a:gd name="T112" fmla="*/ 0 h 10000"/>
              <a:gd name="T113" fmla="*/ 12864 w 12864"/>
              <a:gd name="T114" fmla="*/ 10000 h 1000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49" name="Freeform 241"/>
          <p:cNvSpPr>
            <a:spLocks/>
          </p:cNvSpPr>
          <p:nvPr/>
        </p:nvSpPr>
        <p:spPr bwMode="auto">
          <a:xfrm>
            <a:off x="6929438" y="4040188"/>
            <a:ext cx="88900" cy="49212"/>
          </a:xfrm>
          <a:custGeom>
            <a:avLst/>
            <a:gdLst>
              <a:gd name="T0" fmla="*/ 0 w 348468"/>
              <a:gd name="T1" fmla="*/ 0 h 191264"/>
              <a:gd name="T2" fmla="*/ 0 w 348468"/>
              <a:gd name="T3" fmla="*/ 0 h 191264"/>
              <a:gd name="T4" fmla="*/ 0 w 348468"/>
              <a:gd name="T5" fmla="*/ 0 h 191264"/>
              <a:gd name="T6" fmla="*/ 0 w 348468"/>
              <a:gd name="T7" fmla="*/ 0 h 191264"/>
              <a:gd name="T8" fmla="*/ 0 w 348468"/>
              <a:gd name="T9" fmla="*/ 0 h 191264"/>
              <a:gd name="T10" fmla="*/ 0 w 348468"/>
              <a:gd name="T11" fmla="*/ 0 h 191264"/>
              <a:gd name="T12" fmla="*/ 0 w 348468"/>
              <a:gd name="T13" fmla="*/ 0 h 191264"/>
              <a:gd name="T14" fmla="*/ 0 w 348468"/>
              <a:gd name="T15" fmla="*/ 0 h 191264"/>
              <a:gd name="T16" fmla="*/ 0 w 348468"/>
              <a:gd name="T17" fmla="*/ 0 h 191264"/>
              <a:gd name="T18" fmla="*/ 0 w 348468"/>
              <a:gd name="T19" fmla="*/ 0 h 191264"/>
              <a:gd name="T20" fmla="*/ 0 w 348468"/>
              <a:gd name="T21" fmla="*/ 0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468"/>
              <a:gd name="T34" fmla="*/ 0 h 191264"/>
              <a:gd name="T35" fmla="*/ 348468 w 348468"/>
              <a:gd name="T36" fmla="*/ 191264 h 19126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1" name="Freeform 448"/>
          <p:cNvSpPr>
            <a:spLocks/>
          </p:cNvSpPr>
          <p:nvPr/>
        </p:nvSpPr>
        <p:spPr bwMode="auto">
          <a:xfrm>
            <a:off x="7226300" y="4689475"/>
            <a:ext cx="128588" cy="147638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2" name="Freeform 330"/>
          <p:cNvSpPr>
            <a:spLocks/>
          </p:cNvSpPr>
          <p:nvPr/>
        </p:nvSpPr>
        <p:spPr bwMode="auto">
          <a:xfrm>
            <a:off x="7304088" y="4225925"/>
            <a:ext cx="200025" cy="392113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3" name="Freeform 446"/>
          <p:cNvSpPr>
            <a:spLocks/>
          </p:cNvSpPr>
          <p:nvPr/>
        </p:nvSpPr>
        <p:spPr bwMode="auto">
          <a:xfrm>
            <a:off x="7175500" y="4291013"/>
            <a:ext cx="222250" cy="400050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53" name="Freeform 329"/>
          <p:cNvSpPr>
            <a:spLocks/>
          </p:cNvSpPr>
          <p:nvPr/>
        </p:nvSpPr>
        <p:spPr bwMode="auto">
          <a:xfrm>
            <a:off x="7242175" y="4251325"/>
            <a:ext cx="211138" cy="230188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0 h 10000"/>
              <a:gd name="T20" fmla="*/ 2147483647 w 10000"/>
              <a:gd name="T21" fmla="*/ 0 h 10000"/>
              <a:gd name="T22" fmla="*/ 2147483647 w 10000"/>
              <a:gd name="T23" fmla="*/ 2147483647 h 10000"/>
              <a:gd name="T24" fmla="*/ 0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000"/>
              <a:gd name="T61" fmla="*/ 0 h 10000"/>
              <a:gd name="T62" fmla="*/ 10000 w 10000"/>
              <a:gd name="T63" fmla="*/ 10000 h 100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654" name="Freeform 329"/>
          <p:cNvSpPr>
            <a:spLocks/>
          </p:cNvSpPr>
          <p:nvPr/>
        </p:nvSpPr>
        <p:spPr bwMode="auto">
          <a:xfrm>
            <a:off x="7305675" y="4465638"/>
            <a:ext cx="147638" cy="117475"/>
          </a:xfrm>
          <a:custGeom>
            <a:avLst/>
            <a:gdLst>
              <a:gd name="T0" fmla="*/ 2147483647 w 10000"/>
              <a:gd name="T1" fmla="*/ 2147483647 h 6448"/>
              <a:gd name="T2" fmla="*/ 2147483647 w 10000"/>
              <a:gd name="T3" fmla="*/ 2147483647 h 6448"/>
              <a:gd name="T4" fmla="*/ 2147483647 w 10000"/>
              <a:gd name="T5" fmla="*/ 0 h 6448"/>
              <a:gd name="T6" fmla="*/ 2147483647 w 10000"/>
              <a:gd name="T7" fmla="*/ 2147483647 h 6448"/>
              <a:gd name="T8" fmla="*/ 0 w 10000"/>
              <a:gd name="T9" fmla="*/ 2147483647 h 6448"/>
              <a:gd name="T10" fmla="*/ 0 w 10000"/>
              <a:gd name="T11" fmla="*/ 2147483647 h 6448"/>
              <a:gd name="T12" fmla="*/ 2147483647 w 10000"/>
              <a:gd name="T13" fmla="*/ 2147483647 h 6448"/>
              <a:gd name="T14" fmla="*/ 2147483647 w 10000"/>
              <a:gd name="T15" fmla="*/ 2147483647 h 6448"/>
              <a:gd name="T16" fmla="*/ 2147483647 w 10000"/>
              <a:gd name="T17" fmla="*/ 2147483647 h 6448"/>
              <a:gd name="T18" fmla="*/ 2147483647 w 10000"/>
              <a:gd name="T19" fmla="*/ 2147483647 h 6448"/>
              <a:gd name="T20" fmla="*/ 2147483647 w 10000"/>
              <a:gd name="T21" fmla="*/ 2147483647 h 6448"/>
              <a:gd name="T22" fmla="*/ 2147483647 w 10000"/>
              <a:gd name="T23" fmla="*/ 2147483647 h 6448"/>
              <a:gd name="T24" fmla="*/ 2147483647 w 10000"/>
              <a:gd name="T25" fmla="*/ 2147483647 h 6448"/>
              <a:gd name="T26" fmla="*/ 2147483647 w 10000"/>
              <a:gd name="T27" fmla="*/ 2147483647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00"/>
              <a:gd name="T43" fmla="*/ 0 h 6448"/>
              <a:gd name="T44" fmla="*/ 10000 w 10000"/>
              <a:gd name="T45" fmla="*/ 6448 h 644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4" name="TextBox 203"/>
          <p:cNvSpPr txBox="1">
            <a:spLocks noChangeArrowheads="1"/>
          </p:cNvSpPr>
          <p:nvPr/>
        </p:nvSpPr>
        <p:spPr bwMode="auto">
          <a:xfrm>
            <a:off x="550863" y="1666875"/>
            <a:ext cx="3765550" cy="401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st="1524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/>
          </a:extLst>
        </p:spPr>
        <p:txBody>
          <a:bodyPr>
            <a:spAutoFit/>
          </a:bodyPr>
          <a:lstStyle/>
          <a:p>
            <a:pPr defTabSz="914400">
              <a:spcAft>
                <a:spcPts val="600"/>
              </a:spcAft>
              <a:buClr>
                <a:schemeClr val="accent5"/>
              </a:buClr>
              <a:defRPr/>
            </a:pPr>
            <a:r>
              <a:rPr lang="en-US" sz="1200" b="1" dirty="0">
                <a:solidFill>
                  <a:srgbClr val="2E3030"/>
                </a:solidFill>
              </a:rPr>
              <a:t>Presence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Regional HQ Singapore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27 Oakwood Branded Properties totaling 3,800 apartments 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One of the BIG 3 Operators in Asia Pacific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400+ Network Partners, servicing 1st, 2</a:t>
            </a:r>
            <a:r>
              <a:rPr lang="en-US" sz="1200" baseline="30000" dirty="0">
                <a:solidFill>
                  <a:srgbClr val="2E3030"/>
                </a:solidFill>
              </a:rPr>
              <a:t>nd</a:t>
            </a:r>
            <a:r>
              <a:rPr lang="en-US" sz="1200" dirty="0">
                <a:solidFill>
                  <a:srgbClr val="2E3030"/>
                </a:solidFill>
              </a:rPr>
              <a:t> &amp; 3</a:t>
            </a:r>
            <a:r>
              <a:rPr lang="en-US" sz="1200" baseline="30000" dirty="0">
                <a:solidFill>
                  <a:srgbClr val="2E3030"/>
                </a:solidFill>
              </a:rPr>
              <a:t>rd</a:t>
            </a:r>
            <a:r>
              <a:rPr lang="en-US" sz="1200" dirty="0">
                <a:solidFill>
                  <a:srgbClr val="2E3030"/>
                </a:solidFill>
              </a:rPr>
              <a:t> tier </a:t>
            </a:r>
            <a:r>
              <a:rPr lang="en-US" sz="1200" dirty="0" smtClean="0">
                <a:solidFill>
                  <a:srgbClr val="2E3030"/>
                </a:solidFill>
              </a:rPr>
              <a:t>cities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b="1" dirty="0" smtClean="0">
                <a:solidFill>
                  <a:srgbClr val="2E3030"/>
                </a:solidFill>
              </a:rPr>
              <a:t>2013: Accommodated over </a:t>
            </a:r>
            <a:r>
              <a:rPr lang="en-US" sz="1200" b="1" dirty="0" smtClean="0">
                <a:solidFill>
                  <a:srgbClr val="2E3030"/>
                </a:solidFill>
              </a:rPr>
              <a:t>2,850 </a:t>
            </a:r>
            <a:r>
              <a:rPr lang="en-US" sz="1200" b="1" dirty="0" smtClean="0">
                <a:solidFill>
                  <a:srgbClr val="2E3030"/>
                </a:solidFill>
              </a:rPr>
              <a:t>guests; </a:t>
            </a:r>
            <a:r>
              <a:rPr lang="en-US" sz="1200" b="1" dirty="0" smtClean="0">
                <a:solidFill>
                  <a:srgbClr val="2E3030"/>
                </a:solidFill>
              </a:rPr>
              <a:t>160,000 </a:t>
            </a:r>
            <a:r>
              <a:rPr lang="en-US" sz="1200" b="1" dirty="0" smtClean="0">
                <a:solidFill>
                  <a:srgbClr val="2E3030"/>
                </a:solidFill>
              </a:rPr>
              <a:t>Room Nights in </a:t>
            </a:r>
            <a:r>
              <a:rPr lang="en-US" sz="1200" b="1" dirty="0" smtClean="0">
                <a:solidFill>
                  <a:srgbClr val="2E3030"/>
                </a:solidFill>
              </a:rPr>
              <a:t>104 </a:t>
            </a:r>
            <a:r>
              <a:rPr lang="en-US" sz="1200" b="1" dirty="0" smtClean="0">
                <a:solidFill>
                  <a:srgbClr val="2E3030"/>
                </a:solidFill>
              </a:rPr>
              <a:t>cities and </a:t>
            </a:r>
            <a:r>
              <a:rPr lang="en-US" sz="1200" b="1" dirty="0" smtClean="0">
                <a:solidFill>
                  <a:srgbClr val="2E3030"/>
                </a:solidFill>
              </a:rPr>
              <a:t>20 </a:t>
            </a:r>
            <a:r>
              <a:rPr lang="en-US" sz="1200" b="1" dirty="0" smtClean="0">
                <a:solidFill>
                  <a:srgbClr val="2E3030"/>
                </a:solidFill>
              </a:rPr>
              <a:t>countries</a:t>
            </a:r>
          </a:p>
          <a:p>
            <a:pPr defTabSz="914400"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defRPr/>
            </a:pPr>
            <a:r>
              <a:rPr lang="en-US" sz="1200" b="1" dirty="0" smtClean="0">
                <a:solidFill>
                  <a:srgbClr val="2E3030"/>
                </a:solidFill>
              </a:rPr>
              <a:t>Highlights</a:t>
            </a:r>
            <a:endParaRPr lang="en-US" sz="1200" b="1" dirty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E-Procurement via Lanyon – 300 serviced apartment properties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TIDS (Travel Industry Designator Service) Certification</a:t>
            </a:r>
          </a:p>
          <a:p>
            <a:pPr marL="688975" lvl="1" indent="-231775" defTabSz="914400">
              <a:buClr>
                <a:schemeClr val="accent2"/>
              </a:buClr>
              <a:buFont typeface="Arial" pitchFamily="34" charset="0"/>
              <a:buChar char="–"/>
              <a:defRPr/>
            </a:pPr>
            <a:r>
              <a:rPr lang="en-US" sz="1200" dirty="0">
                <a:solidFill>
                  <a:srgbClr val="2E3030"/>
                </a:solidFill>
              </a:rPr>
              <a:t>GDS Booking Capabilities</a:t>
            </a:r>
          </a:p>
          <a:p>
            <a:pPr marL="688975" lvl="1" indent="-231775" defTabSz="914400">
              <a:buClr>
                <a:schemeClr val="accent2"/>
              </a:buClr>
              <a:buFont typeface="Arial" pitchFamily="34" charset="0"/>
              <a:buChar char="–"/>
              <a:defRPr/>
            </a:pPr>
            <a:r>
              <a:rPr lang="en-US" sz="1200" dirty="0">
                <a:solidFill>
                  <a:srgbClr val="2E3030"/>
                </a:solidFill>
              </a:rPr>
              <a:t>Abacus Hotel &amp; Abacus Room Deal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Accommodation Solutions – transient through extended stay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Branded property development pipeline</a:t>
            </a:r>
          </a:p>
        </p:txBody>
      </p:sp>
      <p:sp>
        <p:nvSpPr>
          <p:cNvPr id="206" name="Oval 205"/>
          <p:cNvSpPr/>
          <p:nvPr/>
        </p:nvSpPr>
        <p:spPr>
          <a:xfrm>
            <a:off x="7350125" y="4808538"/>
            <a:ext cx="80963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942478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20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7900" y="6346825"/>
            <a:ext cx="4737100" cy="2254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xfrm>
            <a:off x="665163" y="669925"/>
            <a:ext cx="8021637" cy="625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Europe, Middle East &amp; Africa</a:t>
            </a:r>
          </a:p>
        </p:txBody>
      </p:sp>
      <p:sp>
        <p:nvSpPr>
          <p:cNvPr id="22531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1EE27-335F-4C24-B1BB-7D19DFBB0208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321"/>
          <p:cNvSpPr>
            <a:spLocks/>
          </p:cNvSpPr>
          <p:nvPr/>
        </p:nvSpPr>
        <p:spPr bwMode="auto">
          <a:xfrm rot="730076">
            <a:off x="4371975" y="3500438"/>
            <a:ext cx="360363" cy="282575"/>
          </a:xfrm>
          <a:custGeom>
            <a:avLst/>
            <a:gdLst>
              <a:gd name="T0" fmla="*/ 426164101 w 10000"/>
              <a:gd name="T1" fmla="*/ 33234648 h 10009"/>
              <a:gd name="T2" fmla="*/ 408082289 w 10000"/>
              <a:gd name="T3" fmla="*/ 32290934 h 10009"/>
              <a:gd name="T4" fmla="*/ 362807633 w 10000"/>
              <a:gd name="T5" fmla="*/ 28740862 h 10009"/>
              <a:gd name="T6" fmla="*/ 339258661 w 10000"/>
              <a:gd name="T7" fmla="*/ 30156419 h 10009"/>
              <a:gd name="T8" fmla="*/ 326642675 w 10000"/>
              <a:gd name="T9" fmla="*/ 30156419 h 10009"/>
              <a:gd name="T10" fmla="*/ 309215389 w 10000"/>
              <a:gd name="T11" fmla="*/ 16494176 h 10009"/>
              <a:gd name="T12" fmla="*/ 163298617 w 10000"/>
              <a:gd name="T13" fmla="*/ 202452 h 10009"/>
              <a:gd name="T14" fmla="*/ 87933914 w 10000"/>
              <a:gd name="T15" fmla="*/ 7685170 h 10009"/>
              <a:gd name="T16" fmla="*/ 62843529 w 10000"/>
              <a:gd name="T17" fmla="*/ 202452 h 10009"/>
              <a:gd name="T18" fmla="*/ 37659631 w 10000"/>
              <a:gd name="T19" fmla="*/ 7685170 h 10009"/>
              <a:gd name="T20" fmla="*/ 0 w 10000"/>
              <a:gd name="T21" fmla="*/ 22673701 h 10009"/>
              <a:gd name="T22" fmla="*/ 25137159 w 10000"/>
              <a:gd name="T23" fmla="*/ 60132717 h 10009"/>
              <a:gd name="T24" fmla="*/ 50274283 w 10000"/>
              <a:gd name="T25" fmla="*/ 45144977 h 10009"/>
              <a:gd name="T26" fmla="*/ 100501863 w 10000"/>
              <a:gd name="T27" fmla="*/ 52627695 h 10009"/>
              <a:gd name="T28" fmla="*/ 113117812 w 10000"/>
              <a:gd name="T29" fmla="*/ 60132717 h 10009"/>
              <a:gd name="T30" fmla="*/ 113117812 w 10000"/>
              <a:gd name="T31" fmla="*/ 60132717 h 10009"/>
              <a:gd name="T32" fmla="*/ 125592247 w 10000"/>
              <a:gd name="T33" fmla="*/ 67616225 h 10009"/>
              <a:gd name="T34" fmla="*/ 113117812 w 10000"/>
              <a:gd name="T35" fmla="*/ 90086683 h 10009"/>
              <a:gd name="T36" fmla="*/ 100501863 w 10000"/>
              <a:gd name="T37" fmla="*/ 127546490 h 10009"/>
              <a:gd name="T38" fmla="*/ 87933914 w 10000"/>
              <a:gd name="T39" fmla="*/ 150017738 h 10009"/>
              <a:gd name="T40" fmla="*/ 87933914 w 10000"/>
              <a:gd name="T41" fmla="*/ 164983174 h 10009"/>
              <a:gd name="T42" fmla="*/ 88027428 w 10000"/>
              <a:gd name="T43" fmla="*/ 168915820 h 10009"/>
              <a:gd name="T44" fmla="*/ 87933914 w 10000"/>
              <a:gd name="T45" fmla="*/ 172489014 h 10009"/>
              <a:gd name="T46" fmla="*/ 87933914 w 10000"/>
              <a:gd name="T47" fmla="*/ 179971704 h 10009"/>
              <a:gd name="T48" fmla="*/ 75364703 w 10000"/>
              <a:gd name="T49" fmla="*/ 202442981 h 10009"/>
              <a:gd name="T50" fmla="*/ 100501863 w 10000"/>
              <a:gd name="T51" fmla="*/ 202442981 h 10009"/>
              <a:gd name="T52" fmla="*/ 150776145 w 10000"/>
              <a:gd name="T53" fmla="*/ 224914229 h 10009"/>
              <a:gd name="T54" fmla="*/ 226140849 w 10000"/>
              <a:gd name="T55" fmla="*/ 209925699 h 10009"/>
              <a:gd name="T56" fmla="*/ 301505552 w 10000"/>
              <a:gd name="T57" fmla="*/ 202442981 h 10009"/>
              <a:gd name="T58" fmla="*/ 339258661 w 10000"/>
              <a:gd name="T59" fmla="*/ 172489014 h 10009"/>
              <a:gd name="T60" fmla="*/ 376916994 w 10000"/>
              <a:gd name="T61" fmla="*/ 142512716 h 10009"/>
              <a:gd name="T62" fmla="*/ 376916994 w 10000"/>
              <a:gd name="T63" fmla="*/ 127546490 h 10009"/>
              <a:gd name="T64" fmla="*/ 412193659 w 10000"/>
              <a:gd name="T65" fmla="*/ 87817472 h 10009"/>
              <a:gd name="T66" fmla="*/ 429341773 w 10000"/>
              <a:gd name="T67" fmla="*/ 83165896 h 10009"/>
              <a:gd name="T68" fmla="*/ 435368612 w 10000"/>
              <a:gd name="T69" fmla="*/ 80738868 h 10009"/>
              <a:gd name="T70" fmla="*/ 439900776 w 10000"/>
              <a:gd name="T71" fmla="*/ 78491989 h 10009"/>
              <a:gd name="T72" fmla="*/ 465785903 w 10000"/>
              <a:gd name="T73" fmla="*/ 63975302 h 10009"/>
              <a:gd name="T74" fmla="*/ 457094332 w 10000"/>
              <a:gd name="T75" fmla="*/ 39369538 h 10009"/>
              <a:gd name="T76" fmla="*/ 455739875 w 10000"/>
              <a:gd name="T77" fmla="*/ 35908735 h 10009"/>
              <a:gd name="T78" fmla="*/ 446722357 w 10000"/>
              <a:gd name="T79" fmla="*/ 35819466 h 10009"/>
              <a:gd name="T80" fmla="*/ 426164101 w 10000"/>
              <a:gd name="T81" fmla="*/ 33234648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4381500" y="3519488"/>
            <a:ext cx="90488" cy="198437"/>
          </a:xfrm>
          <a:custGeom>
            <a:avLst/>
            <a:gdLst>
              <a:gd name="T0" fmla="*/ 5203165 w 10000"/>
              <a:gd name="T1" fmla="*/ 55889666 h 10437"/>
              <a:gd name="T2" fmla="*/ 5203165 w 10000"/>
              <a:gd name="T3" fmla="*/ 52637007 h 10437"/>
              <a:gd name="T4" fmla="*/ 5387551 w 10000"/>
              <a:gd name="T5" fmla="*/ 46351799 h 10437"/>
              <a:gd name="T6" fmla="*/ 5946543 w 10000"/>
              <a:gd name="T7" fmla="*/ 39611862 h 10437"/>
              <a:gd name="T8" fmla="*/ 5946543 w 10000"/>
              <a:gd name="T9" fmla="*/ 36359184 h 10437"/>
              <a:gd name="T10" fmla="*/ 6172444 w 10000"/>
              <a:gd name="T11" fmla="*/ 28565155 h 10437"/>
              <a:gd name="T12" fmla="*/ 6689840 w 10000"/>
              <a:gd name="T13" fmla="*/ 23334419 h 10437"/>
              <a:gd name="T14" fmla="*/ 6802098 w 10000"/>
              <a:gd name="T15" fmla="*/ 16987401 h 10437"/>
              <a:gd name="T16" fmla="*/ 7433136 w 10000"/>
              <a:gd name="T17" fmla="*/ 10309636 h 10437"/>
              <a:gd name="T18" fmla="*/ 6689840 w 10000"/>
              <a:gd name="T19" fmla="*/ 7056976 h 10437"/>
              <a:gd name="T20" fmla="*/ 5946543 w 10000"/>
              <a:gd name="T21" fmla="*/ 3252678 h 10437"/>
              <a:gd name="T22" fmla="*/ 3716573 w 10000"/>
              <a:gd name="T23" fmla="*/ 0 h 10437"/>
              <a:gd name="T24" fmla="*/ 2229971 w 10000"/>
              <a:gd name="T25" fmla="*/ 3252678 h 10437"/>
              <a:gd name="T26" fmla="*/ 1486593 w 10000"/>
              <a:gd name="T27" fmla="*/ 7056976 h 10437"/>
              <a:gd name="T28" fmla="*/ 918027 w 10000"/>
              <a:gd name="T29" fmla="*/ 9848023 h 10437"/>
              <a:gd name="T30" fmla="*/ 1486593 w 10000"/>
              <a:gd name="T31" fmla="*/ 20074877 h 10437"/>
              <a:gd name="T32" fmla="*/ 1486593 w 10000"/>
              <a:gd name="T33" fmla="*/ 33099660 h 10437"/>
              <a:gd name="T34" fmla="*/ 170224 w 10000"/>
              <a:gd name="T35" fmla="*/ 42768374 h 10437"/>
              <a:gd name="T36" fmla="*/ 0 w 10000"/>
              <a:gd name="T37" fmla="*/ 49377103 h 10437"/>
              <a:gd name="T38" fmla="*/ 483164 w 10000"/>
              <a:gd name="T39" fmla="*/ 53195128 h 10437"/>
              <a:gd name="T40" fmla="*/ 1486593 w 10000"/>
              <a:gd name="T41" fmla="*/ 52637007 h 10437"/>
              <a:gd name="T42" fmla="*/ 842208 w 10000"/>
              <a:gd name="T43" fmla="*/ 71650188 h 10437"/>
              <a:gd name="T44" fmla="*/ 4818903 w 10000"/>
              <a:gd name="T45" fmla="*/ 71926007 h 10437"/>
              <a:gd name="T46" fmla="*/ 5335475 w 10000"/>
              <a:gd name="T47" fmla="*/ 64986150 h 10437"/>
              <a:gd name="T48" fmla="*/ 5203165 w 10000"/>
              <a:gd name="T49" fmla="*/ 62401868 h 10437"/>
              <a:gd name="T50" fmla="*/ 5203165 w 10000"/>
              <a:gd name="T51" fmla="*/ 55889666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Freeform 341"/>
          <p:cNvSpPr>
            <a:spLocks/>
          </p:cNvSpPr>
          <p:nvPr/>
        </p:nvSpPr>
        <p:spPr bwMode="auto">
          <a:xfrm>
            <a:off x="4911725" y="3394075"/>
            <a:ext cx="190500" cy="84138"/>
          </a:xfrm>
          <a:custGeom>
            <a:avLst/>
            <a:gdLst>
              <a:gd name="T0" fmla="*/ 66415882 w 10000"/>
              <a:gd name="T1" fmla="*/ 3253953 h 10000"/>
              <a:gd name="T2" fmla="*/ 69306034 w 10000"/>
              <a:gd name="T3" fmla="*/ 2168926 h 10000"/>
              <a:gd name="T4" fmla="*/ 69306034 w 10000"/>
              <a:gd name="T5" fmla="*/ 2168926 h 10000"/>
              <a:gd name="T6" fmla="*/ 66415882 w 10000"/>
              <a:gd name="T7" fmla="*/ 1084463 h 10000"/>
              <a:gd name="T8" fmla="*/ 66415882 w 10000"/>
              <a:gd name="T9" fmla="*/ 542194 h 10000"/>
              <a:gd name="T10" fmla="*/ 63532969 w 10000"/>
              <a:gd name="T11" fmla="*/ 542194 h 10000"/>
              <a:gd name="T12" fmla="*/ 51979620 w 10000"/>
              <a:gd name="T13" fmla="*/ 0 h 10000"/>
              <a:gd name="T14" fmla="*/ 49089450 w 10000"/>
              <a:gd name="T15" fmla="*/ 542194 h 10000"/>
              <a:gd name="T16" fmla="*/ 40426253 w 10000"/>
              <a:gd name="T17" fmla="*/ 542194 h 10000"/>
              <a:gd name="T18" fmla="*/ 37542997 w 10000"/>
              <a:gd name="T19" fmla="*/ 1084463 h 10000"/>
              <a:gd name="T20" fmla="*/ 31763037 w 10000"/>
              <a:gd name="T21" fmla="*/ 1626657 h 10000"/>
              <a:gd name="T22" fmla="*/ 34653188 w 10000"/>
              <a:gd name="T23" fmla="*/ 2711120 h 10000"/>
              <a:gd name="T24" fmla="*/ 31763037 w 10000"/>
              <a:gd name="T25" fmla="*/ 3253953 h 10000"/>
              <a:gd name="T26" fmla="*/ 28879781 w 10000"/>
              <a:gd name="T27" fmla="*/ 3253953 h 10000"/>
              <a:gd name="T28" fmla="*/ 17326413 w 10000"/>
              <a:gd name="T29" fmla="*/ 3796155 h 10000"/>
              <a:gd name="T30" fmla="*/ 11553368 w 10000"/>
              <a:gd name="T31" fmla="*/ 3796155 h 10000"/>
              <a:gd name="T32" fmla="*/ 2890152 w 10000"/>
              <a:gd name="T33" fmla="*/ 3796155 h 10000"/>
              <a:gd name="T34" fmla="*/ 0 w 10000"/>
              <a:gd name="T35" fmla="*/ 3796155 h 10000"/>
              <a:gd name="T36" fmla="*/ 2890152 w 10000"/>
              <a:gd name="T37" fmla="*/ 4338416 h 10000"/>
              <a:gd name="T38" fmla="*/ 8663216 w 10000"/>
              <a:gd name="T39" fmla="*/ 5422879 h 10000"/>
              <a:gd name="T40" fmla="*/ 11553368 w 10000"/>
              <a:gd name="T41" fmla="*/ 5965081 h 10000"/>
              <a:gd name="T42" fmla="*/ 14436623 w 10000"/>
              <a:gd name="T43" fmla="*/ 5422879 h 10000"/>
              <a:gd name="T44" fmla="*/ 25989629 w 10000"/>
              <a:gd name="T45" fmla="*/ 5422879 h 10000"/>
              <a:gd name="T46" fmla="*/ 37542997 w 10000"/>
              <a:gd name="T47" fmla="*/ 5965081 h 10000"/>
              <a:gd name="T48" fmla="*/ 40426253 w 10000"/>
              <a:gd name="T49" fmla="*/ 5965081 h 10000"/>
              <a:gd name="T50" fmla="*/ 51979620 w 10000"/>
              <a:gd name="T51" fmla="*/ 5965081 h 10000"/>
              <a:gd name="T52" fmla="*/ 60642818 w 10000"/>
              <a:gd name="T53" fmla="*/ 4880618 h 10000"/>
              <a:gd name="T54" fmla="*/ 63532969 w 10000"/>
              <a:gd name="T55" fmla="*/ 4880618 h 10000"/>
              <a:gd name="T56" fmla="*/ 66415882 w 10000"/>
              <a:gd name="T57" fmla="*/ 3253953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Freeform 342"/>
          <p:cNvSpPr>
            <a:spLocks/>
          </p:cNvSpPr>
          <p:nvPr/>
        </p:nvSpPr>
        <p:spPr bwMode="auto">
          <a:xfrm rot="471028">
            <a:off x="4584700" y="3289300"/>
            <a:ext cx="304800" cy="293688"/>
          </a:xfrm>
          <a:custGeom>
            <a:avLst/>
            <a:gdLst>
              <a:gd name="T0" fmla="*/ 255899615 w 10043"/>
              <a:gd name="T1" fmla="*/ 182500249 h 10000"/>
              <a:gd name="T2" fmla="*/ 260305209 w 10043"/>
              <a:gd name="T3" fmla="*/ 166367556 h 10000"/>
              <a:gd name="T4" fmla="*/ 260305209 w 10043"/>
              <a:gd name="T5" fmla="*/ 154066199 h 10000"/>
              <a:gd name="T6" fmla="*/ 260305209 w 10043"/>
              <a:gd name="T7" fmla="*/ 154066199 h 10000"/>
              <a:gd name="T8" fmla="*/ 253121605 w 10043"/>
              <a:gd name="T9" fmla="*/ 141738968 h 10000"/>
              <a:gd name="T10" fmla="*/ 238753485 w 10043"/>
              <a:gd name="T11" fmla="*/ 141738968 h 10000"/>
              <a:gd name="T12" fmla="*/ 241222933 w 10043"/>
              <a:gd name="T13" fmla="*/ 133621726 h 10000"/>
              <a:gd name="T14" fmla="*/ 260305209 w 10043"/>
              <a:gd name="T15" fmla="*/ 110920025 h 10000"/>
              <a:gd name="T16" fmla="*/ 267461165 w 10043"/>
              <a:gd name="T17" fmla="*/ 104731402 h 10000"/>
              <a:gd name="T18" fmla="*/ 267461165 w 10043"/>
              <a:gd name="T19" fmla="*/ 104731402 h 10000"/>
              <a:gd name="T20" fmla="*/ 267461165 w 10043"/>
              <a:gd name="T21" fmla="*/ 80101963 h 10000"/>
              <a:gd name="T22" fmla="*/ 281829285 w 10043"/>
              <a:gd name="T23" fmla="*/ 67774732 h 10000"/>
              <a:gd name="T24" fmla="*/ 260305209 w 10043"/>
              <a:gd name="T25" fmla="*/ 61611131 h 10000"/>
              <a:gd name="T26" fmla="*/ 245938000 w 10043"/>
              <a:gd name="T27" fmla="*/ 55447501 h 10000"/>
              <a:gd name="T28" fmla="*/ 224385365 w 10043"/>
              <a:gd name="T29" fmla="*/ 49283901 h 10000"/>
              <a:gd name="T30" fmla="*/ 217230320 w 10043"/>
              <a:gd name="T31" fmla="*/ 43120271 h 10000"/>
              <a:gd name="T32" fmla="*/ 202862230 w 10043"/>
              <a:gd name="T33" fmla="*/ 36956670 h 10000"/>
              <a:gd name="T34" fmla="*/ 188494111 w 10043"/>
              <a:gd name="T35" fmla="*/ 30818062 h 10000"/>
              <a:gd name="T36" fmla="*/ 181310506 w 10043"/>
              <a:gd name="T37" fmla="*/ 18490831 h 10000"/>
              <a:gd name="T38" fmla="*/ 166970035 w 10043"/>
              <a:gd name="T39" fmla="*/ 12327231 h 10000"/>
              <a:gd name="T40" fmla="*/ 159786430 w 10043"/>
              <a:gd name="T41" fmla="*/ 0 h 10000"/>
              <a:gd name="T42" fmla="*/ 145418311 w 10043"/>
              <a:gd name="T43" fmla="*/ 6163601 h 10000"/>
              <a:gd name="T44" fmla="*/ 131078750 w 10043"/>
              <a:gd name="T45" fmla="*/ 30818062 h 10000"/>
              <a:gd name="T46" fmla="*/ 123895176 w 10043"/>
              <a:gd name="T47" fmla="*/ 36956670 h 10000"/>
              <a:gd name="T48" fmla="*/ 109162285 w 10043"/>
              <a:gd name="T49" fmla="*/ 53063489 h 10000"/>
              <a:gd name="T50" fmla="*/ 83597386 w 10043"/>
              <a:gd name="T51" fmla="*/ 51592024 h 10000"/>
              <a:gd name="T52" fmla="*/ 77368031 w 10043"/>
              <a:gd name="T53" fmla="*/ 41826487 h 10000"/>
              <a:gd name="T54" fmla="*/ 65890306 w 10043"/>
              <a:gd name="T55" fmla="*/ 41116643 h 10000"/>
              <a:gd name="T56" fmla="*/ 65665568 w 10043"/>
              <a:gd name="T57" fmla="*/ 56943989 h 10000"/>
              <a:gd name="T58" fmla="*/ 66451256 w 10043"/>
              <a:gd name="T59" fmla="*/ 73938362 h 10000"/>
              <a:gd name="T60" fmla="*/ 44928091 w 10043"/>
              <a:gd name="T61" fmla="*/ 73938362 h 10000"/>
              <a:gd name="T62" fmla="*/ 36172200 w 10043"/>
              <a:gd name="T63" fmla="*/ 63336167 h 10000"/>
              <a:gd name="T64" fmla="*/ 19194631 w 10043"/>
              <a:gd name="T65" fmla="*/ 66582741 h 10000"/>
              <a:gd name="T66" fmla="*/ 925690 w 10043"/>
              <a:gd name="T67" fmla="*/ 69550693 h 10000"/>
              <a:gd name="T68" fmla="*/ 2638009 w 10043"/>
              <a:gd name="T69" fmla="*/ 82460982 h 10000"/>
              <a:gd name="T70" fmla="*/ 2946572 w 10043"/>
              <a:gd name="T71" fmla="*/ 94356932 h 10000"/>
              <a:gd name="T72" fmla="*/ 23375486 w 10043"/>
              <a:gd name="T73" fmla="*/ 110920025 h 10000"/>
              <a:gd name="T74" fmla="*/ 44928091 w 10043"/>
              <a:gd name="T75" fmla="*/ 110920025 h 10000"/>
              <a:gd name="T76" fmla="*/ 52083136 w 10043"/>
              <a:gd name="T77" fmla="*/ 117083655 h 10000"/>
              <a:gd name="T78" fmla="*/ 52083136 w 10043"/>
              <a:gd name="T79" fmla="*/ 123248137 h 10000"/>
              <a:gd name="T80" fmla="*/ 59267651 w 10043"/>
              <a:gd name="T81" fmla="*/ 135575338 h 10000"/>
              <a:gd name="T82" fmla="*/ 66451256 w 10043"/>
              <a:gd name="T83" fmla="*/ 154066199 h 10000"/>
              <a:gd name="T84" fmla="*/ 73635771 w 10043"/>
              <a:gd name="T85" fmla="*/ 160203926 h 10000"/>
              <a:gd name="T86" fmla="*/ 73635771 w 10043"/>
              <a:gd name="T87" fmla="*/ 178695638 h 10000"/>
              <a:gd name="T88" fmla="*/ 61399977 w 10043"/>
              <a:gd name="T89" fmla="*/ 216438071 h 10000"/>
              <a:gd name="T90" fmla="*/ 59436212 w 10043"/>
              <a:gd name="T91" fmla="*/ 223312396 h 10000"/>
              <a:gd name="T92" fmla="*/ 70604463 w 10043"/>
              <a:gd name="T93" fmla="*/ 240002274 h 10000"/>
              <a:gd name="T94" fmla="*/ 80819376 w 10043"/>
              <a:gd name="T95" fmla="*/ 240306770 h 10000"/>
              <a:gd name="T96" fmla="*/ 95158936 w 10043"/>
              <a:gd name="T97" fmla="*/ 240306770 h 10000"/>
              <a:gd name="T98" fmla="*/ 116710630 w 10043"/>
              <a:gd name="T99" fmla="*/ 246470371 h 10000"/>
              <a:gd name="T100" fmla="*/ 131078750 w 10043"/>
              <a:gd name="T101" fmla="*/ 246470371 h 10000"/>
              <a:gd name="T102" fmla="*/ 152602826 w 10043"/>
              <a:gd name="T103" fmla="*/ 252634001 h 10000"/>
              <a:gd name="T104" fmla="*/ 166970035 w 10043"/>
              <a:gd name="T105" fmla="*/ 252634001 h 10000"/>
              <a:gd name="T106" fmla="*/ 178897235 w 10043"/>
              <a:gd name="T107" fmla="*/ 238759387 h 10000"/>
              <a:gd name="T108" fmla="*/ 192759672 w 10043"/>
              <a:gd name="T109" fmla="*/ 238454920 h 10000"/>
              <a:gd name="T110" fmla="*/ 225115787 w 10043"/>
              <a:gd name="T111" fmla="*/ 244136373 h 10000"/>
              <a:gd name="T112" fmla="*/ 243243814 w 10043"/>
              <a:gd name="T113" fmla="*/ 247129348 h 10000"/>
              <a:gd name="T114" fmla="*/ 271221984 w 10043"/>
              <a:gd name="T115" fmla="*/ 226685755 h 10000"/>
              <a:gd name="T116" fmla="*/ 254776805 w 10043"/>
              <a:gd name="T117" fmla="*/ 205226942 h 10000"/>
              <a:gd name="T118" fmla="*/ 250933102 w 10043"/>
              <a:gd name="T119" fmla="*/ 198758875 h 10000"/>
              <a:gd name="T120" fmla="*/ 255899615 w 10043"/>
              <a:gd name="T121" fmla="*/ 182500249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Freeform 343"/>
          <p:cNvSpPr>
            <a:spLocks/>
          </p:cNvSpPr>
          <p:nvPr/>
        </p:nvSpPr>
        <p:spPr bwMode="auto">
          <a:xfrm>
            <a:off x="4843463" y="3465513"/>
            <a:ext cx="311150" cy="3159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4" name="Freeform 344"/>
          <p:cNvSpPr>
            <a:spLocks/>
          </p:cNvSpPr>
          <p:nvPr/>
        </p:nvSpPr>
        <p:spPr bwMode="auto">
          <a:xfrm>
            <a:off x="4835525" y="3157538"/>
            <a:ext cx="200025" cy="292100"/>
          </a:xfrm>
          <a:custGeom>
            <a:avLst/>
            <a:gdLst>
              <a:gd name="T0" fmla="*/ 13625735 w 10045"/>
              <a:gd name="T1" fmla="*/ 64787162 h 10019"/>
              <a:gd name="T2" fmla="*/ 10899242 w 10045"/>
              <a:gd name="T3" fmla="*/ 77774169 h 10019"/>
              <a:gd name="T4" fmla="*/ 10899242 w 10045"/>
              <a:gd name="T5" fmla="*/ 97217726 h 10019"/>
              <a:gd name="T6" fmla="*/ 5453384 w 10045"/>
              <a:gd name="T7" fmla="*/ 110154586 h 10019"/>
              <a:gd name="T8" fmla="*/ 5453384 w 10045"/>
              <a:gd name="T9" fmla="*/ 129598143 h 10019"/>
              <a:gd name="T10" fmla="*/ 2726891 w 10045"/>
              <a:gd name="T11" fmla="*/ 142560514 h 10019"/>
              <a:gd name="T12" fmla="*/ 2726891 w 10045"/>
              <a:gd name="T13" fmla="*/ 142560514 h 10019"/>
              <a:gd name="T14" fmla="*/ 5453384 w 10045"/>
              <a:gd name="T15" fmla="*/ 155522856 h 10019"/>
              <a:gd name="T16" fmla="*/ 2726891 w 10045"/>
              <a:gd name="T17" fmla="*/ 168510738 h 10019"/>
              <a:gd name="T18" fmla="*/ 0 w 10045"/>
              <a:gd name="T19" fmla="*/ 181422934 h 10019"/>
              <a:gd name="T20" fmla="*/ 8172350 w 10045"/>
              <a:gd name="T21" fmla="*/ 187928784 h 10019"/>
              <a:gd name="T22" fmla="*/ 13625735 w 10045"/>
              <a:gd name="T23" fmla="*/ 194409970 h 10019"/>
              <a:gd name="T24" fmla="*/ 21806011 w 10045"/>
              <a:gd name="T25" fmla="*/ 200891126 h 10019"/>
              <a:gd name="T26" fmla="*/ 17625060 w 10045"/>
              <a:gd name="T27" fmla="*/ 207074818 h 10019"/>
              <a:gd name="T28" fmla="*/ 14605927 w 10045"/>
              <a:gd name="T29" fmla="*/ 233967698 h 10019"/>
              <a:gd name="T30" fmla="*/ 16384347 w 10045"/>
              <a:gd name="T31" fmla="*/ 241814806 h 10019"/>
              <a:gd name="T32" fmla="*/ 27251848 w 10045"/>
              <a:gd name="T33" fmla="*/ 239778240 h 10019"/>
              <a:gd name="T34" fmla="*/ 32705232 w 10045"/>
              <a:gd name="T35" fmla="*/ 246259425 h 10019"/>
              <a:gd name="T36" fmla="*/ 35273916 w 10045"/>
              <a:gd name="T37" fmla="*/ 248643631 h 10019"/>
              <a:gd name="T38" fmla="*/ 37210146 w 10045"/>
              <a:gd name="T39" fmla="*/ 248295991 h 10019"/>
              <a:gd name="T40" fmla="*/ 43604474 w 10045"/>
              <a:gd name="T41" fmla="*/ 246259425 h 10019"/>
              <a:gd name="T42" fmla="*/ 49057859 w 10045"/>
              <a:gd name="T43" fmla="*/ 246259425 h 10019"/>
              <a:gd name="T44" fmla="*/ 59956702 w 10045"/>
              <a:gd name="T45" fmla="*/ 239778240 h 10019"/>
              <a:gd name="T46" fmla="*/ 66019142 w 10045"/>
              <a:gd name="T47" fmla="*/ 239107596 h 10019"/>
              <a:gd name="T48" fmla="*/ 67947427 w 10045"/>
              <a:gd name="T49" fmla="*/ 232626411 h 10019"/>
              <a:gd name="T50" fmla="*/ 65694781 w 10045"/>
              <a:gd name="T51" fmla="*/ 220310047 h 10019"/>
              <a:gd name="T52" fmla="*/ 69567620 w 10045"/>
              <a:gd name="T53" fmla="*/ 215244085 h 10019"/>
              <a:gd name="T54" fmla="*/ 72768756 w 10045"/>
              <a:gd name="T55" fmla="*/ 210427190 h 10019"/>
              <a:gd name="T56" fmla="*/ 74357228 w 10045"/>
              <a:gd name="T57" fmla="*/ 208738264 h 10019"/>
              <a:gd name="T58" fmla="*/ 70200073 w 10045"/>
              <a:gd name="T59" fmla="*/ 199525204 h 10019"/>
              <a:gd name="T60" fmla="*/ 63956027 w 10045"/>
              <a:gd name="T61" fmla="*/ 180752290 h 10019"/>
              <a:gd name="T62" fmla="*/ 57862264 w 10045"/>
              <a:gd name="T63" fmla="*/ 167840094 h 10019"/>
              <a:gd name="T64" fmla="*/ 56099714 w 10045"/>
              <a:gd name="T65" fmla="*/ 161334244 h 10019"/>
              <a:gd name="T66" fmla="*/ 59956702 w 10045"/>
              <a:gd name="T67" fmla="*/ 155522856 h 10019"/>
              <a:gd name="T68" fmla="*/ 65410485 w 10045"/>
              <a:gd name="T69" fmla="*/ 149041671 h 10019"/>
              <a:gd name="T70" fmla="*/ 71812340 w 10045"/>
              <a:gd name="T71" fmla="*/ 143578797 h 10019"/>
              <a:gd name="T72" fmla="*/ 74214890 w 10045"/>
              <a:gd name="T73" fmla="*/ 138488199 h 10019"/>
              <a:gd name="T74" fmla="*/ 79036200 w 10045"/>
              <a:gd name="T75" fmla="*/ 142560514 h 10019"/>
              <a:gd name="T76" fmla="*/ 79036200 w 10045"/>
              <a:gd name="T77" fmla="*/ 136104810 h 10019"/>
              <a:gd name="T78" fmla="*/ 79036200 w 10045"/>
              <a:gd name="T79" fmla="*/ 116635772 h 10019"/>
              <a:gd name="T80" fmla="*/ 76309309 w 10045"/>
              <a:gd name="T81" fmla="*/ 90736540 h 10019"/>
              <a:gd name="T82" fmla="*/ 76309309 w 10045"/>
              <a:gd name="T83" fmla="*/ 71293012 h 10019"/>
              <a:gd name="T84" fmla="*/ 76309309 w 10045"/>
              <a:gd name="T85" fmla="*/ 64787162 h 10019"/>
              <a:gd name="T86" fmla="*/ 73582815 w 10045"/>
              <a:gd name="T87" fmla="*/ 45368270 h 10019"/>
              <a:gd name="T88" fmla="*/ 73582815 w 10045"/>
              <a:gd name="T89" fmla="*/ 32405899 h 10019"/>
              <a:gd name="T90" fmla="*/ 62683594 w 10045"/>
              <a:gd name="T91" fmla="*/ 19443557 h 10019"/>
              <a:gd name="T92" fmla="*/ 51784352 w 10045"/>
              <a:gd name="T93" fmla="*/ 32405899 h 10019"/>
              <a:gd name="T94" fmla="*/ 46330967 w 10045"/>
              <a:gd name="T95" fmla="*/ 25924713 h 10019"/>
              <a:gd name="T96" fmla="*/ 46330967 w 10045"/>
              <a:gd name="T97" fmla="*/ 12962371 h 10019"/>
              <a:gd name="T98" fmla="*/ 38158617 w 10045"/>
              <a:gd name="T99" fmla="*/ 6481186 h 10019"/>
              <a:gd name="T100" fmla="*/ 38158617 w 10045"/>
              <a:gd name="T101" fmla="*/ 6481186 h 10019"/>
              <a:gd name="T102" fmla="*/ 32705232 w 10045"/>
              <a:gd name="T103" fmla="*/ 0 h 10019"/>
              <a:gd name="T104" fmla="*/ 29978341 w 10045"/>
              <a:gd name="T105" fmla="*/ 6481186 h 10019"/>
              <a:gd name="T106" fmla="*/ 29978341 w 10045"/>
              <a:gd name="T107" fmla="*/ 6481186 h 10019"/>
              <a:gd name="T108" fmla="*/ 27251848 w 10045"/>
              <a:gd name="T109" fmla="*/ 32405899 h 10019"/>
              <a:gd name="T110" fmla="*/ 24524957 w 10045"/>
              <a:gd name="T111" fmla="*/ 45368270 h 10019"/>
              <a:gd name="T112" fmla="*/ 19079518 w 10045"/>
              <a:gd name="T113" fmla="*/ 45368270 h 10019"/>
              <a:gd name="T114" fmla="*/ 13625735 w 10045"/>
              <a:gd name="T115" fmla="*/ 45368270 h 10019"/>
              <a:gd name="T116" fmla="*/ 13625735 w 10045"/>
              <a:gd name="T117" fmla="*/ 51849456 h 10019"/>
              <a:gd name="T118" fmla="*/ 13625735 w 10045"/>
              <a:gd name="T119" fmla="*/ 64787162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5" name="Freeform 345"/>
          <p:cNvSpPr>
            <a:spLocks/>
          </p:cNvSpPr>
          <p:nvPr/>
        </p:nvSpPr>
        <p:spPr bwMode="auto">
          <a:xfrm>
            <a:off x="4810125" y="3217863"/>
            <a:ext cx="76200" cy="101600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Freeform 346"/>
          <p:cNvSpPr>
            <a:spLocks/>
          </p:cNvSpPr>
          <p:nvPr/>
        </p:nvSpPr>
        <p:spPr bwMode="auto">
          <a:xfrm rot="-633815">
            <a:off x="5191125" y="3651250"/>
            <a:ext cx="158750" cy="163513"/>
          </a:xfrm>
          <a:custGeom>
            <a:avLst/>
            <a:gdLst>
              <a:gd name="T0" fmla="*/ 40259588 w 9874"/>
              <a:gd name="T1" fmla="*/ 3222024 h 10000"/>
              <a:gd name="T2" fmla="*/ 41079255 w 9874"/>
              <a:gd name="T3" fmla="*/ 2143737 h 10000"/>
              <a:gd name="T4" fmla="*/ 38370811 w 9874"/>
              <a:gd name="T5" fmla="*/ 2139192 h 10000"/>
              <a:gd name="T6" fmla="*/ 36665044 w 9874"/>
              <a:gd name="T7" fmla="*/ 0 h 10000"/>
              <a:gd name="T8" fmla="*/ 24138425 w 9874"/>
              <a:gd name="T9" fmla="*/ 1310622 h 10000"/>
              <a:gd name="T10" fmla="*/ 16179574 w 9874"/>
              <a:gd name="T11" fmla="*/ 4795722 h 10000"/>
              <a:gd name="T12" fmla="*/ 6935240 w 9874"/>
              <a:gd name="T13" fmla="*/ 6961386 h 10000"/>
              <a:gd name="T14" fmla="*/ 6935240 w 9874"/>
              <a:gd name="T15" fmla="*/ 9131056 h 10000"/>
              <a:gd name="T16" fmla="*/ 4622030 w 9874"/>
              <a:gd name="T17" fmla="*/ 13470920 h 10000"/>
              <a:gd name="T18" fmla="*/ 0 w 9874"/>
              <a:gd name="T19" fmla="*/ 17806517 h 10000"/>
              <a:gd name="T20" fmla="*/ 4622030 w 9874"/>
              <a:gd name="T21" fmla="*/ 24316313 h 10000"/>
              <a:gd name="T22" fmla="*/ 13866364 w 9874"/>
              <a:gd name="T23" fmla="*/ 26485983 h 10000"/>
              <a:gd name="T24" fmla="*/ 9244318 w 9874"/>
              <a:gd name="T25" fmla="*/ 30821579 h 10000"/>
              <a:gd name="T26" fmla="*/ 9244318 w 9874"/>
              <a:gd name="T27" fmla="*/ 39496761 h 10000"/>
              <a:gd name="T28" fmla="*/ 18492783 w 9874"/>
              <a:gd name="T29" fmla="*/ 43836625 h 10000"/>
              <a:gd name="T30" fmla="*/ 23110682 w 9874"/>
              <a:gd name="T31" fmla="*/ 39496761 h 10000"/>
              <a:gd name="T32" fmla="*/ 23110682 w 9874"/>
              <a:gd name="T33" fmla="*/ 35161443 h 10000"/>
              <a:gd name="T34" fmla="*/ 32354999 w 9874"/>
              <a:gd name="T35" fmla="*/ 30821579 h 10000"/>
              <a:gd name="T36" fmla="*/ 23110682 w 9874"/>
              <a:gd name="T37" fmla="*/ 22146381 h 10000"/>
              <a:gd name="T38" fmla="*/ 23110682 w 9874"/>
              <a:gd name="T39" fmla="*/ 17806517 h 10000"/>
              <a:gd name="T40" fmla="*/ 18492783 w 9874"/>
              <a:gd name="T41" fmla="*/ 11300988 h 10000"/>
              <a:gd name="T42" fmla="*/ 32354999 w 9874"/>
              <a:gd name="T43" fmla="*/ 9131056 h 10000"/>
              <a:gd name="T44" fmla="*/ 38075353 w 9874"/>
              <a:gd name="T45" fmla="*/ 7794223 h 10000"/>
              <a:gd name="T46" fmla="*/ 38187800 w 9874"/>
              <a:gd name="T47" fmla="*/ 4979936 h 10000"/>
              <a:gd name="T48" fmla="*/ 39161265 w 9874"/>
              <a:gd name="T49" fmla="*/ 3949787 h 10000"/>
              <a:gd name="T50" fmla="*/ 40259588 w 9874"/>
              <a:gd name="T51" fmla="*/ 322202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" name="Freeform 351"/>
          <p:cNvSpPr>
            <a:spLocks/>
          </p:cNvSpPr>
          <p:nvPr/>
        </p:nvSpPr>
        <p:spPr bwMode="auto">
          <a:xfrm>
            <a:off x="5181600" y="3397250"/>
            <a:ext cx="204788" cy="168275"/>
          </a:xfrm>
          <a:custGeom>
            <a:avLst/>
            <a:gdLst>
              <a:gd name="T0" fmla="*/ 76535066 w 10000"/>
              <a:gd name="T1" fmla="*/ 22574748 h 10000"/>
              <a:gd name="T2" fmla="*/ 83691327 w 10000"/>
              <a:gd name="T3" fmla="*/ 19197435 h 10000"/>
              <a:gd name="T4" fmla="*/ 82314503 w 10000"/>
              <a:gd name="T5" fmla="*/ 11073437 h 10000"/>
              <a:gd name="T6" fmla="*/ 61804450 w 10000"/>
              <a:gd name="T7" fmla="*/ 0 h 10000"/>
              <a:gd name="T8" fmla="*/ 47671854 w 10000"/>
              <a:gd name="T9" fmla="*/ 3400804 h 10000"/>
              <a:gd name="T10" fmla="*/ 21707381 w 10000"/>
              <a:gd name="T11" fmla="*/ 5317827 h 10000"/>
              <a:gd name="T12" fmla="*/ 18817447 w 10000"/>
              <a:gd name="T13" fmla="*/ 3400804 h 10000"/>
              <a:gd name="T14" fmla="*/ 10156903 w 10000"/>
              <a:gd name="T15" fmla="*/ 12985361 h 10000"/>
              <a:gd name="T16" fmla="*/ 4385841 w 10000"/>
              <a:gd name="T17" fmla="*/ 20657725 h 10000"/>
              <a:gd name="T18" fmla="*/ 4120806 w 10000"/>
              <a:gd name="T19" fmla="*/ 21894580 h 10000"/>
              <a:gd name="T20" fmla="*/ 3607896 w 10000"/>
              <a:gd name="T21" fmla="*/ 22912274 h 10000"/>
              <a:gd name="T22" fmla="*/ 17202 w 10000"/>
              <a:gd name="T23" fmla="*/ 24567662 h 10000"/>
              <a:gd name="T24" fmla="*/ 15295111 w 10000"/>
              <a:gd name="T25" fmla="*/ 39146671 h 10000"/>
              <a:gd name="T26" fmla="*/ 24579703 w 10000"/>
              <a:gd name="T27" fmla="*/ 41743575 h 10000"/>
              <a:gd name="T28" fmla="*/ 27136223 w 10000"/>
              <a:gd name="T29" fmla="*/ 45372897 h 10000"/>
              <a:gd name="T30" fmla="*/ 47774616 w 10000"/>
              <a:gd name="T31" fmla="*/ 47532320 h 10000"/>
              <a:gd name="T32" fmla="*/ 73653959 w 10000"/>
              <a:gd name="T33" fmla="*/ 43660615 h 10000"/>
              <a:gd name="T34" fmla="*/ 76535066 w 10000"/>
              <a:gd name="T35" fmla="*/ 32159304 h 10000"/>
              <a:gd name="T36" fmla="*/ 82314503 w 10000"/>
              <a:gd name="T37" fmla="*/ 30242282 h 10000"/>
              <a:gd name="T38" fmla="*/ 81374265 w 10000"/>
              <a:gd name="T39" fmla="*/ 27526155 h 10000"/>
              <a:gd name="T40" fmla="*/ 76535066 w 10000"/>
              <a:gd name="T41" fmla="*/ 22574748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" name="Freeform 353"/>
          <p:cNvSpPr>
            <a:spLocks/>
          </p:cNvSpPr>
          <p:nvPr/>
        </p:nvSpPr>
        <p:spPr bwMode="auto">
          <a:xfrm>
            <a:off x="4975225" y="3319463"/>
            <a:ext cx="158750" cy="82550"/>
          </a:xfrm>
          <a:custGeom>
            <a:avLst/>
            <a:gdLst>
              <a:gd name="T0" fmla="*/ 35895344 w 10569"/>
              <a:gd name="T1" fmla="*/ 3260169 h 10092"/>
              <a:gd name="T2" fmla="*/ 26280492 w 10569"/>
              <a:gd name="T3" fmla="*/ 1833956 h 10092"/>
              <a:gd name="T4" fmla="*/ 20105975 w 10569"/>
              <a:gd name="T5" fmla="*/ 917244 h 10092"/>
              <a:gd name="T6" fmla="*/ 13931458 w 10569"/>
              <a:gd name="T7" fmla="*/ 0 h 10092"/>
              <a:gd name="T8" fmla="*/ 13931458 w 10569"/>
              <a:gd name="T9" fmla="*/ 458319 h 10092"/>
              <a:gd name="T10" fmla="*/ 10844432 w 10569"/>
              <a:gd name="T11" fmla="*/ 0 h 10092"/>
              <a:gd name="T12" fmla="*/ 9298989 w 10569"/>
              <a:gd name="T13" fmla="*/ 458319 h 10092"/>
              <a:gd name="T14" fmla="*/ 6211738 w 10569"/>
              <a:gd name="T15" fmla="*/ 917244 h 10092"/>
              <a:gd name="T16" fmla="*/ 3124487 w 10569"/>
              <a:gd name="T17" fmla="*/ 1375637 h 10092"/>
              <a:gd name="T18" fmla="*/ 37446 w 10569"/>
              <a:gd name="T19" fmla="*/ 1833956 h 10092"/>
              <a:gd name="T20" fmla="*/ 1582663 w 10569"/>
              <a:gd name="T21" fmla="*/ 2453523 h 10092"/>
              <a:gd name="T22" fmla="*/ 4489881 w 10569"/>
              <a:gd name="T23" fmla="*/ 3289878 h 10092"/>
              <a:gd name="T24" fmla="*/ 7757166 w 10569"/>
              <a:gd name="T25" fmla="*/ 4585157 h 10092"/>
              <a:gd name="T26" fmla="*/ 9298989 w 10569"/>
              <a:gd name="T27" fmla="*/ 5044081 h 10092"/>
              <a:gd name="T28" fmla="*/ 10925872 w 10569"/>
              <a:gd name="T29" fmla="*/ 5553050 h 10092"/>
              <a:gd name="T30" fmla="*/ 16641728 w 10569"/>
              <a:gd name="T31" fmla="*/ 5499121 h 10092"/>
              <a:gd name="T32" fmla="*/ 18812093 w 10569"/>
              <a:gd name="T33" fmla="*/ 5040196 h 10092"/>
              <a:gd name="T34" fmla="*/ 21742997 w 10569"/>
              <a:gd name="T35" fmla="*/ 5177763 h 10092"/>
              <a:gd name="T36" fmla="*/ 21916272 w 10569"/>
              <a:gd name="T37" fmla="*/ 5191006 h 10092"/>
              <a:gd name="T38" fmla="*/ 22833159 w 10569"/>
              <a:gd name="T39" fmla="*/ 5285081 h 10092"/>
              <a:gd name="T40" fmla="*/ 26351779 w 10569"/>
              <a:gd name="T41" fmla="*/ 5526089 h 10092"/>
              <a:gd name="T42" fmla="*/ 29727586 w 10569"/>
              <a:gd name="T43" fmla="*/ 5147523 h 10092"/>
              <a:gd name="T44" fmla="*/ 35290700 w 10569"/>
              <a:gd name="T45" fmla="*/ 5368719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" name="Freeform 354"/>
          <p:cNvSpPr>
            <a:spLocks/>
          </p:cNvSpPr>
          <p:nvPr/>
        </p:nvSpPr>
        <p:spPr bwMode="auto">
          <a:xfrm>
            <a:off x="5087938" y="3405188"/>
            <a:ext cx="138112" cy="95250"/>
          </a:xfrm>
          <a:custGeom>
            <a:avLst/>
            <a:gdLst>
              <a:gd name="T0" fmla="*/ 19546837 w 9980"/>
              <a:gd name="T1" fmla="*/ 0 h 10000"/>
              <a:gd name="T2" fmla="*/ 15929452 w 9980"/>
              <a:gd name="T3" fmla="*/ 1326499 h 10000"/>
              <a:gd name="T4" fmla="*/ 10695094 w 9980"/>
              <a:gd name="T5" fmla="*/ 1927289 h 10000"/>
              <a:gd name="T6" fmla="*/ 6765918 w 9980"/>
              <a:gd name="T7" fmla="*/ 2528164 h 10000"/>
              <a:gd name="T8" fmla="*/ 4147500 w 9980"/>
              <a:gd name="T9" fmla="*/ 2309784 h 10000"/>
              <a:gd name="T10" fmla="*/ 2839634 w 9980"/>
              <a:gd name="T11" fmla="*/ 1927289 h 10000"/>
              <a:gd name="T12" fmla="*/ 1529069 w 9980"/>
              <a:gd name="T13" fmla="*/ 3128039 h 10000"/>
              <a:gd name="T14" fmla="*/ 218517 w 9980"/>
              <a:gd name="T15" fmla="*/ 4930483 h 10000"/>
              <a:gd name="T16" fmla="*/ 58608 w 9980"/>
              <a:gd name="T17" fmla="*/ 5184610 h 10000"/>
              <a:gd name="T18" fmla="*/ 831183 w 9980"/>
              <a:gd name="T19" fmla="*/ 5914673 h 10000"/>
              <a:gd name="T20" fmla="*/ 4379234 w 9980"/>
              <a:gd name="T21" fmla="*/ 8205226 h 10000"/>
              <a:gd name="T22" fmla="*/ 9616277 w 9980"/>
              <a:gd name="T23" fmla="*/ 8732701 h 10000"/>
              <a:gd name="T24" fmla="*/ 11691362 w 9980"/>
              <a:gd name="T25" fmla="*/ 8224457 h 10000"/>
              <a:gd name="T26" fmla="*/ 16006632 w 9980"/>
              <a:gd name="T27" fmla="*/ 7478697 h 10000"/>
              <a:gd name="T28" fmla="*/ 16313055 w 9980"/>
              <a:gd name="T29" fmla="*/ 7478697 h 10000"/>
              <a:gd name="T30" fmla="*/ 19858435 w 9980"/>
              <a:gd name="T31" fmla="*/ 6732022 h 10000"/>
              <a:gd name="T32" fmla="*/ 22477047 w 9980"/>
              <a:gd name="T33" fmla="*/ 4329703 h 10000"/>
              <a:gd name="T34" fmla="*/ 26406029 w 9980"/>
              <a:gd name="T35" fmla="*/ 1326499 h 10000"/>
              <a:gd name="T36" fmla="*/ 25865368 w 9980"/>
              <a:gd name="T37" fmla="*/ 109147 h 10000"/>
              <a:gd name="T38" fmla="*/ 24315043 w 9980"/>
              <a:gd name="T39" fmla="*/ 289960 h 10000"/>
              <a:gd name="T40" fmla="*/ 1954683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" name="Freeform 355"/>
          <p:cNvSpPr>
            <a:spLocks/>
          </p:cNvSpPr>
          <p:nvPr/>
        </p:nvSpPr>
        <p:spPr bwMode="auto">
          <a:xfrm>
            <a:off x="5092700" y="3365500"/>
            <a:ext cx="133350" cy="69850"/>
          </a:xfrm>
          <a:custGeom>
            <a:avLst/>
            <a:gdLst>
              <a:gd name="T0" fmla="*/ 14753551 w 10000"/>
              <a:gd name="T1" fmla="*/ 221096 h 9595"/>
              <a:gd name="T2" fmla="*/ 11909822 w 10000"/>
              <a:gd name="T3" fmla="*/ 35191 h 9595"/>
              <a:gd name="T4" fmla="*/ 9391507 w 10000"/>
              <a:gd name="T5" fmla="*/ 37469 h 9595"/>
              <a:gd name="T6" fmla="*/ 6706745 w 10000"/>
              <a:gd name="T7" fmla="*/ 221096 h 9595"/>
              <a:gd name="T8" fmla="*/ 5366857 w 10000"/>
              <a:gd name="T9" fmla="*/ 1062251 h 9595"/>
              <a:gd name="T10" fmla="*/ 0 w 10000"/>
              <a:gd name="T11" fmla="*/ 1903829 h 9595"/>
              <a:gd name="T12" fmla="*/ 1342381 w 10000"/>
              <a:gd name="T13" fmla="*/ 2744978 h 9595"/>
              <a:gd name="T14" fmla="*/ 2325917 w 10000"/>
              <a:gd name="T15" fmla="*/ 3250351 h 9595"/>
              <a:gd name="T16" fmla="*/ 4794266 w 10000"/>
              <a:gd name="T17" fmla="*/ 3632346 h 9595"/>
              <a:gd name="T18" fmla="*/ 10529383 w 10000"/>
              <a:gd name="T19" fmla="*/ 3127344 h 9595"/>
              <a:gd name="T20" fmla="*/ 14824866 w 10000"/>
              <a:gd name="T21" fmla="*/ 2897184 h 9595"/>
              <a:gd name="T22" fmla="*/ 16939344 w 10000"/>
              <a:gd name="T23" fmla="*/ 2073784 h 9595"/>
              <a:gd name="T24" fmla="*/ 21890456 w 10000"/>
              <a:gd name="T25" fmla="*/ 2243747 h 9595"/>
              <a:gd name="T26" fmla="*/ 23289738 w 10000"/>
              <a:gd name="T27" fmla="*/ 1882630 h 9595"/>
              <a:gd name="T28" fmla="*/ 23370468 w 10000"/>
              <a:gd name="T29" fmla="*/ 1483201 h 9595"/>
              <a:gd name="T30" fmla="*/ 23726819 w 10000"/>
              <a:gd name="T31" fmla="*/ 815451 h 9595"/>
              <a:gd name="T32" fmla="*/ 20379494 w 10000"/>
              <a:gd name="T33" fmla="*/ 459583 h 9595"/>
              <a:gd name="T34" fmla="*/ 20120408 w 10000"/>
              <a:gd name="T35" fmla="*/ 221096 h 9595"/>
              <a:gd name="T36" fmla="*/ 14753551 w 10000"/>
              <a:gd name="T37" fmla="*/ 221096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1" name="Freeform 356"/>
          <p:cNvSpPr>
            <a:spLocks/>
          </p:cNvSpPr>
          <p:nvPr/>
        </p:nvSpPr>
        <p:spPr bwMode="auto">
          <a:xfrm>
            <a:off x="5241925" y="3546475"/>
            <a:ext cx="182563" cy="141288"/>
          </a:xfrm>
          <a:custGeom>
            <a:avLst/>
            <a:gdLst>
              <a:gd name="T0" fmla="*/ 22159047 w 10000"/>
              <a:gd name="T1" fmla="*/ 1471825 h 10000"/>
              <a:gd name="T2" fmla="*/ 5539588 w 10000"/>
              <a:gd name="T3" fmla="*/ 1471825 h 10000"/>
              <a:gd name="T4" fmla="*/ 0 w 10000"/>
              <a:gd name="T5" fmla="*/ 0 h 10000"/>
              <a:gd name="T6" fmla="*/ 0 w 10000"/>
              <a:gd name="T7" fmla="*/ 2940641 h 10000"/>
              <a:gd name="T8" fmla="*/ 2772971 w 10000"/>
              <a:gd name="T9" fmla="*/ 7356103 h 10000"/>
              <a:gd name="T10" fmla="*/ 4138115 w 10000"/>
              <a:gd name="T11" fmla="*/ 12109724 h 10000"/>
              <a:gd name="T12" fmla="*/ 2772971 w 10000"/>
              <a:gd name="T13" fmla="*/ 14954558 h 10000"/>
              <a:gd name="T14" fmla="*/ 5539588 w 10000"/>
              <a:gd name="T15" fmla="*/ 17897996 h 10000"/>
              <a:gd name="T16" fmla="*/ 9738697 w 10000"/>
              <a:gd name="T17" fmla="*/ 21659295 h 10000"/>
              <a:gd name="T18" fmla="*/ 25047652 w 10000"/>
              <a:gd name="T19" fmla="*/ 18924256 h 10000"/>
              <a:gd name="T20" fmla="*/ 27107390 w 10000"/>
              <a:gd name="T21" fmla="*/ 19930961 h 10000"/>
              <a:gd name="T22" fmla="*/ 30532582 w 10000"/>
              <a:gd name="T23" fmla="*/ 19950516 h 10000"/>
              <a:gd name="T24" fmla="*/ 30471606 w 10000"/>
              <a:gd name="T25" fmla="*/ 20838638 h 10000"/>
              <a:gd name="T26" fmla="*/ 27698635 w 10000"/>
              <a:gd name="T27" fmla="*/ 22310463 h 10000"/>
              <a:gd name="T28" fmla="*/ 30471606 w 10000"/>
              <a:gd name="T29" fmla="*/ 28194755 h 10000"/>
              <a:gd name="T30" fmla="*/ 41551111 w 10000"/>
              <a:gd name="T31" fmla="*/ 23782288 h 10000"/>
              <a:gd name="T32" fmla="*/ 52630635 w 10000"/>
              <a:gd name="T33" fmla="*/ 23782288 h 10000"/>
              <a:gd name="T34" fmla="*/ 58170241 w 10000"/>
              <a:gd name="T35" fmla="*/ 19369822 h 10000"/>
              <a:gd name="T36" fmla="*/ 60943194 w 10000"/>
              <a:gd name="T37" fmla="*/ 19369822 h 10000"/>
              <a:gd name="T38" fmla="*/ 44324082 w 10000"/>
              <a:gd name="T39" fmla="*/ 16426171 h 10000"/>
              <a:gd name="T40" fmla="*/ 41551111 w 10000"/>
              <a:gd name="T41" fmla="*/ 8824933 h 10000"/>
              <a:gd name="T42" fmla="*/ 52630635 w 10000"/>
              <a:gd name="T43" fmla="*/ 2940641 h 10000"/>
              <a:gd name="T44" fmla="*/ 36011194 w 10000"/>
              <a:gd name="T45" fmla="*/ 0 h 10000"/>
              <a:gd name="T46" fmla="*/ 22159047 w 10000"/>
              <a:gd name="T47" fmla="*/ 1471825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Freeform 361"/>
          <p:cNvSpPr>
            <a:spLocks/>
          </p:cNvSpPr>
          <p:nvPr/>
        </p:nvSpPr>
        <p:spPr bwMode="auto">
          <a:xfrm>
            <a:off x="4835525" y="3432175"/>
            <a:ext cx="114300" cy="65088"/>
          </a:xfrm>
          <a:custGeom>
            <a:avLst/>
            <a:gdLst>
              <a:gd name="T0" fmla="*/ 11660715 w 10000"/>
              <a:gd name="T1" fmla="*/ 642479 h 11466"/>
              <a:gd name="T2" fmla="*/ 10601051 w 10000"/>
              <a:gd name="T3" fmla="*/ 411497 h 11466"/>
              <a:gd name="T4" fmla="*/ 8480157 w 10000"/>
              <a:gd name="T5" fmla="*/ 180516 h 11466"/>
              <a:gd name="T6" fmla="*/ 5403601 w 10000"/>
              <a:gd name="T7" fmla="*/ 359942 h 11466"/>
              <a:gd name="T8" fmla="*/ 4815962 w 10000"/>
              <a:gd name="T9" fmla="*/ 0 h 11466"/>
              <a:gd name="T10" fmla="*/ 3180420 w 10000"/>
              <a:gd name="T11" fmla="*/ 347017 h 11466"/>
              <a:gd name="T12" fmla="*/ 0 w 10000"/>
              <a:gd name="T13" fmla="*/ 1104441 h 11466"/>
              <a:gd name="T14" fmla="*/ 0 w 10000"/>
              <a:gd name="T15" fmla="*/ 1566369 h 11466"/>
              <a:gd name="T16" fmla="*/ 2120756 w 10000"/>
              <a:gd name="T17" fmla="*/ 1566369 h 11466"/>
              <a:gd name="T18" fmla="*/ 3128551 w 10000"/>
              <a:gd name="T19" fmla="*/ 2118686 h 11466"/>
              <a:gd name="T20" fmla="*/ 4240084 w 10000"/>
              <a:gd name="T21" fmla="*/ 2028332 h 11466"/>
              <a:gd name="T22" fmla="*/ 6583589 w 10000"/>
              <a:gd name="T23" fmla="*/ 1669485 h 11466"/>
              <a:gd name="T24" fmla="*/ 7800541 w 10000"/>
              <a:gd name="T25" fmla="*/ 1874785 h 11466"/>
              <a:gd name="T26" fmla="*/ 11660715 w 10000"/>
              <a:gd name="T27" fmla="*/ 1566369 h 11466"/>
              <a:gd name="T28" fmla="*/ 13781471 w 10000"/>
              <a:gd name="T29" fmla="*/ 1335388 h 11466"/>
              <a:gd name="T30" fmla="*/ 14841135 w 10000"/>
              <a:gd name="T31" fmla="*/ 1335388 h 11466"/>
              <a:gd name="T32" fmla="*/ 13781471 w 10000"/>
              <a:gd name="T33" fmla="*/ 1104441 h 11466"/>
              <a:gd name="T34" fmla="*/ 11660715 w 10000"/>
              <a:gd name="T35" fmla="*/ 642479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3" name="Freeform 363"/>
          <p:cNvSpPr>
            <a:spLocks/>
          </p:cNvSpPr>
          <p:nvPr/>
        </p:nvSpPr>
        <p:spPr bwMode="auto">
          <a:xfrm>
            <a:off x="4778375" y="3286125"/>
            <a:ext cx="71438" cy="74613"/>
          </a:xfrm>
          <a:custGeom>
            <a:avLst/>
            <a:gdLst>
              <a:gd name="T0" fmla="*/ 853877 w 10056"/>
              <a:gd name="T1" fmla="*/ 1901050 h 10000"/>
              <a:gd name="T2" fmla="*/ 1199163 w 10056"/>
              <a:gd name="T3" fmla="*/ 2661744 h 10000"/>
              <a:gd name="T4" fmla="*/ 1890040 w 10056"/>
              <a:gd name="T5" fmla="*/ 3041860 h 10000"/>
              <a:gd name="T6" fmla="*/ 2519852 w 10056"/>
              <a:gd name="T7" fmla="*/ 3533440 h 10000"/>
              <a:gd name="T8" fmla="*/ 3168589 w 10056"/>
              <a:gd name="T9" fmla="*/ 4158958 h 10000"/>
              <a:gd name="T10" fmla="*/ 3574230 w 10056"/>
              <a:gd name="T11" fmla="*/ 3130881 h 10000"/>
              <a:gd name="T12" fmla="*/ 3333712 w 10056"/>
              <a:gd name="T13" fmla="*/ 2370194 h 10000"/>
              <a:gd name="T14" fmla="*/ 3594263 w 10056"/>
              <a:gd name="T15" fmla="*/ 1365000 h 10000"/>
              <a:gd name="T16" fmla="*/ 3087789 w 10056"/>
              <a:gd name="T17" fmla="*/ 984817 h 10000"/>
              <a:gd name="T18" fmla="*/ 2580612 w 10056"/>
              <a:gd name="T19" fmla="*/ 760247 h 10000"/>
              <a:gd name="T20" fmla="*/ 1890040 w 10056"/>
              <a:gd name="T21" fmla="*/ 380123 h 10000"/>
              <a:gd name="T22" fmla="*/ 1199163 w 10056"/>
              <a:gd name="T23" fmla="*/ 380123 h 10000"/>
              <a:gd name="T24" fmla="*/ 853877 w 10056"/>
              <a:gd name="T25" fmla="*/ 0 h 10000"/>
              <a:gd name="T26" fmla="*/ 163355 w 10056"/>
              <a:gd name="T27" fmla="*/ 380123 h 10000"/>
              <a:gd name="T28" fmla="*/ 0 w 10056"/>
              <a:gd name="T29" fmla="*/ 403835 h 10000"/>
              <a:gd name="T30" fmla="*/ 325253 w 10056"/>
              <a:gd name="T31" fmla="*/ 1431913 h 10000"/>
              <a:gd name="T32" fmla="*/ 853877 w 10056"/>
              <a:gd name="T33" fmla="*/ 1901050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475" name="Freeform 252"/>
          <p:cNvSpPr>
            <a:spLocks/>
          </p:cNvSpPr>
          <p:nvPr/>
        </p:nvSpPr>
        <p:spPr bwMode="auto">
          <a:xfrm rot="-466474">
            <a:off x="5010150" y="3462338"/>
            <a:ext cx="88900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12593"/>
              <a:gd name="T28" fmla="*/ 0 h 1229193"/>
              <a:gd name="T29" fmla="*/ 1912593 w 1912593"/>
              <a:gd name="T30" fmla="*/ 1229193 h 122919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76" name="Freeform 253"/>
          <p:cNvSpPr>
            <a:spLocks/>
          </p:cNvSpPr>
          <p:nvPr/>
        </p:nvSpPr>
        <p:spPr bwMode="auto">
          <a:xfrm>
            <a:off x="5014913" y="3471863"/>
            <a:ext cx="142875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644175"/>
              <a:gd name="T61" fmla="*/ 0 h 3780713"/>
              <a:gd name="T62" fmla="*/ 3644175 w 3644175"/>
              <a:gd name="T63" fmla="*/ 3780713 h 3780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77" name="Freeform 254"/>
          <p:cNvSpPr>
            <a:spLocks/>
          </p:cNvSpPr>
          <p:nvPr/>
        </p:nvSpPr>
        <p:spPr bwMode="auto">
          <a:xfrm>
            <a:off x="5073650" y="3524250"/>
            <a:ext cx="98425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98426"/>
              <a:gd name="T25" fmla="*/ 0 h 2488994"/>
              <a:gd name="T26" fmla="*/ 2398426 w 2398426"/>
              <a:gd name="T27" fmla="*/ 2488994 h 248899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78" name="Freeform 255"/>
          <p:cNvSpPr>
            <a:spLocks/>
          </p:cNvSpPr>
          <p:nvPr/>
        </p:nvSpPr>
        <p:spPr bwMode="auto">
          <a:xfrm rot="286500">
            <a:off x="5145088" y="3584575"/>
            <a:ext cx="44450" cy="58738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59245"/>
              <a:gd name="T16" fmla="*/ 0 h 1506961"/>
              <a:gd name="T17" fmla="*/ 1259245 w 1259245"/>
              <a:gd name="T18" fmla="*/ 1506961 h 1506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79" name="Freeform 256"/>
          <p:cNvSpPr>
            <a:spLocks/>
          </p:cNvSpPr>
          <p:nvPr/>
        </p:nvSpPr>
        <p:spPr bwMode="auto">
          <a:xfrm>
            <a:off x="5146675" y="3482975"/>
            <a:ext cx="71438" cy="5715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78899"/>
              <a:gd name="T19" fmla="*/ 0 h 1259174"/>
              <a:gd name="T20" fmla="*/ 1678899 w 1678899"/>
              <a:gd name="T21" fmla="*/ 1259174 h 1259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9" name="Freeform 257"/>
          <p:cNvSpPr>
            <a:spLocks/>
          </p:cNvSpPr>
          <p:nvPr/>
        </p:nvSpPr>
        <p:spPr bwMode="auto">
          <a:xfrm>
            <a:off x="5159375" y="3535363"/>
            <a:ext cx="100013" cy="96837"/>
          </a:xfrm>
          <a:custGeom>
            <a:avLst/>
            <a:gdLst>
              <a:gd name="T0" fmla="*/ 0 w 2578308"/>
              <a:gd name="T1" fmla="*/ 0 h 2368446"/>
              <a:gd name="T2" fmla="*/ 15 w 2578308"/>
              <a:gd name="T3" fmla="*/ 78 h 2368446"/>
              <a:gd name="T4" fmla="*/ 6 w 2578308"/>
              <a:gd name="T5" fmla="*/ 86 h 2368446"/>
              <a:gd name="T6" fmla="*/ 50 w 2578308"/>
              <a:gd name="T7" fmla="*/ 127 h 2368446"/>
              <a:gd name="T8" fmla="*/ 65 w 2578308"/>
              <a:gd name="T9" fmla="*/ 104 h 2368446"/>
              <a:gd name="T10" fmla="*/ 101 w 2578308"/>
              <a:gd name="T11" fmla="*/ 138 h 2368446"/>
              <a:gd name="T12" fmla="*/ 95 w 2578308"/>
              <a:gd name="T13" fmla="*/ 161 h 2368446"/>
              <a:gd name="T14" fmla="*/ 136 w 2578308"/>
              <a:gd name="T15" fmla="*/ 154 h 2368446"/>
              <a:gd name="T16" fmla="*/ 150 w 2578308"/>
              <a:gd name="T17" fmla="*/ 103 h 2368446"/>
              <a:gd name="T18" fmla="*/ 123 w 2578308"/>
              <a:gd name="T19" fmla="*/ 15 h 2368446"/>
              <a:gd name="T20" fmla="*/ 84 w 2578308"/>
              <a:gd name="T21" fmla="*/ 1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481" name="Freeform 258"/>
          <p:cNvSpPr>
            <a:spLocks/>
          </p:cNvSpPr>
          <p:nvPr/>
        </p:nvSpPr>
        <p:spPr bwMode="auto">
          <a:xfrm>
            <a:off x="5186363" y="3595688"/>
            <a:ext cx="39687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7536"/>
              <a:gd name="T19" fmla="*/ 0 h 1184223"/>
              <a:gd name="T20" fmla="*/ 1097536 w 1097536"/>
              <a:gd name="T21" fmla="*/ 1184223 h 11842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82" name="Freeform 259"/>
          <p:cNvSpPr>
            <a:spLocks/>
          </p:cNvSpPr>
          <p:nvPr/>
        </p:nvSpPr>
        <p:spPr bwMode="auto">
          <a:xfrm>
            <a:off x="5203825" y="3622675"/>
            <a:ext cx="65088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52882"/>
              <a:gd name="T34" fmla="*/ 0 h 1521018"/>
              <a:gd name="T35" fmla="*/ 1852882 w 1852882"/>
              <a:gd name="T36" fmla="*/ 1521018 h 152101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83" name="Freeform 260"/>
          <p:cNvSpPr>
            <a:spLocks/>
          </p:cNvSpPr>
          <p:nvPr/>
        </p:nvSpPr>
        <p:spPr bwMode="auto">
          <a:xfrm>
            <a:off x="5164138" y="3613150"/>
            <a:ext cx="53975" cy="109538"/>
          </a:xfrm>
          <a:custGeom>
            <a:avLst/>
            <a:gdLst>
              <a:gd name="T0" fmla="*/ 0 w 444747"/>
              <a:gd name="T1" fmla="*/ 0 h 900169"/>
              <a:gd name="T2" fmla="*/ 0 w 444747"/>
              <a:gd name="T3" fmla="*/ 0 h 900169"/>
              <a:gd name="T4" fmla="*/ 0 w 444747"/>
              <a:gd name="T5" fmla="*/ 0 h 900169"/>
              <a:gd name="T6" fmla="*/ 0 w 444747"/>
              <a:gd name="T7" fmla="*/ 0 h 900169"/>
              <a:gd name="T8" fmla="*/ 0 w 444747"/>
              <a:gd name="T9" fmla="*/ 0 h 900169"/>
              <a:gd name="T10" fmla="*/ 0 w 444747"/>
              <a:gd name="T11" fmla="*/ 0 h 900169"/>
              <a:gd name="T12" fmla="*/ 0 w 444747"/>
              <a:gd name="T13" fmla="*/ 0 h 900169"/>
              <a:gd name="T14" fmla="*/ 0 w 444747"/>
              <a:gd name="T15" fmla="*/ 0 h 900169"/>
              <a:gd name="T16" fmla="*/ 0 w 444747"/>
              <a:gd name="T17" fmla="*/ 0 h 900169"/>
              <a:gd name="T18" fmla="*/ 0 w 444747"/>
              <a:gd name="T19" fmla="*/ 0 h 900169"/>
              <a:gd name="T20" fmla="*/ 0 w 444747"/>
              <a:gd name="T21" fmla="*/ 0 h 900169"/>
              <a:gd name="T22" fmla="*/ 0 w 444747"/>
              <a:gd name="T23" fmla="*/ 0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44747"/>
              <a:gd name="T37" fmla="*/ 0 h 900169"/>
              <a:gd name="T38" fmla="*/ 444747 w 444747"/>
              <a:gd name="T39" fmla="*/ 900169 h 90016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3" name="Freeform 257"/>
          <p:cNvSpPr>
            <a:spLocks/>
          </p:cNvSpPr>
          <p:nvPr/>
        </p:nvSpPr>
        <p:spPr bwMode="auto">
          <a:xfrm>
            <a:off x="4397375" y="3127375"/>
            <a:ext cx="109538" cy="1635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485" name="Freeform 258"/>
          <p:cNvSpPr>
            <a:spLocks/>
          </p:cNvSpPr>
          <p:nvPr/>
        </p:nvSpPr>
        <p:spPr bwMode="auto">
          <a:xfrm>
            <a:off x="5975350" y="1792288"/>
            <a:ext cx="436563" cy="557212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36"/>
              <a:gd name="T100" fmla="*/ 0 h 427"/>
              <a:gd name="T101" fmla="*/ 336 w 336"/>
              <a:gd name="T102" fmla="*/ 427 h 42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86" name="Freeform 259"/>
          <p:cNvSpPr>
            <a:spLocks/>
          </p:cNvSpPr>
          <p:nvPr/>
        </p:nvSpPr>
        <p:spPr bwMode="auto">
          <a:xfrm>
            <a:off x="5716588" y="5070475"/>
            <a:ext cx="166687" cy="346075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6"/>
              <a:gd name="T52" fmla="*/ 0 h 265"/>
              <a:gd name="T53" fmla="*/ 126 w 126"/>
              <a:gd name="T54" fmla="*/ 265 h 26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6" name="Freeform 266"/>
          <p:cNvSpPr>
            <a:spLocks/>
          </p:cNvSpPr>
          <p:nvPr/>
        </p:nvSpPr>
        <p:spPr bwMode="auto">
          <a:xfrm>
            <a:off x="8794750" y="5867400"/>
            <a:ext cx="179388" cy="204788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7" name="Freeform 267"/>
          <p:cNvSpPr>
            <a:spLocks/>
          </p:cNvSpPr>
          <p:nvPr/>
        </p:nvSpPr>
        <p:spPr bwMode="auto">
          <a:xfrm>
            <a:off x="8950325" y="5683250"/>
            <a:ext cx="125413" cy="201613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38" name="Freeform 268"/>
          <p:cNvSpPr>
            <a:spLocks/>
          </p:cNvSpPr>
          <p:nvPr/>
        </p:nvSpPr>
        <p:spPr bwMode="auto">
          <a:xfrm>
            <a:off x="7467600" y="5056188"/>
            <a:ext cx="989013" cy="75088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610" name="Freeform 269"/>
          <p:cNvSpPr>
            <a:spLocks/>
          </p:cNvSpPr>
          <p:nvPr/>
        </p:nvSpPr>
        <p:spPr bwMode="auto">
          <a:xfrm>
            <a:off x="8243888" y="5851525"/>
            <a:ext cx="87312" cy="119063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"/>
              <a:gd name="T28" fmla="*/ 0 h 91"/>
              <a:gd name="T29" fmla="*/ 66 w 66"/>
              <a:gd name="T30" fmla="*/ 91 h 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0" name="Freeform 271"/>
          <p:cNvSpPr>
            <a:spLocks/>
          </p:cNvSpPr>
          <p:nvPr/>
        </p:nvSpPr>
        <p:spPr bwMode="auto">
          <a:xfrm>
            <a:off x="7404100" y="4603750"/>
            <a:ext cx="227013" cy="265113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1" name="Freeform 274"/>
          <p:cNvSpPr>
            <a:spLocks/>
          </p:cNvSpPr>
          <p:nvPr/>
        </p:nvSpPr>
        <p:spPr bwMode="auto">
          <a:xfrm>
            <a:off x="7600950" y="4735513"/>
            <a:ext cx="141288" cy="173037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42" name="Freeform 275"/>
          <p:cNvSpPr>
            <a:spLocks/>
          </p:cNvSpPr>
          <p:nvPr/>
        </p:nvSpPr>
        <p:spPr bwMode="auto">
          <a:xfrm>
            <a:off x="7280275" y="4932363"/>
            <a:ext cx="265113" cy="6032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614" name="Freeform 276"/>
          <p:cNvSpPr>
            <a:spLocks/>
          </p:cNvSpPr>
          <p:nvPr/>
        </p:nvSpPr>
        <p:spPr bwMode="auto">
          <a:xfrm>
            <a:off x="3073400" y="3295650"/>
            <a:ext cx="158750" cy="179388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38"/>
              <a:gd name="T53" fmla="*/ 120 w 120"/>
              <a:gd name="T54" fmla="*/ 138 h 13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615" name="Freeform 277"/>
          <p:cNvSpPr>
            <a:spLocks/>
          </p:cNvSpPr>
          <p:nvPr/>
        </p:nvSpPr>
        <p:spPr bwMode="auto">
          <a:xfrm>
            <a:off x="2420938" y="4202113"/>
            <a:ext cx="276225" cy="77787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5"/>
              <a:gd name="T49" fmla="*/ 0 h 10"/>
              <a:gd name="T50" fmla="*/ 35 w 35"/>
              <a:gd name="T51" fmla="*/ 10 h 1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5" name="Freeform 278"/>
          <p:cNvSpPr>
            <a:spLocks/>
          </p:cNvSpPr>
          <p:nvPr/>
        </p:nvSpPr>
        <p:spPr bwMode="auto">
          <a:xfrm>
            <a:off x="2697163" y="4287838"/>
            <a:ext cx="171450" cy="4762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497" name="Freeform 279"/>
          <p:cNvSpPr>
            <a:spLocks/>
          </p:cNvSpPr>
          <p:nvPr/>
        </p:nvSpPr>
        <p:spPr bwMode="auto">
          <a:xfrm>
            <a:off x="4959350" y="3760788"/>
            <a:ext cx="77788" cy="4603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36"/>
              <a:gd name="T23" fmla="*/ 60 w 6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98" name="Freeform 280"/>
          <p:cNvSpPr>
            <a:spLocks/>
          </p:cNvSpPr>
          <p:nvPr/>
        </p:nvSpPr>
        <p:spPr bwMode="auto">
          <a:xfrm>
            <a:off x="4872038" y="3671888"/>
            <a:ext cx="31750" cy="61912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48"/>
              <a:gd name="T20" fmla="*/ 24 w 24"/>
              <a:gd name="T21" fmla="*/ 48 h 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499" name="Freeform 281"/>
          <p:cNvSpPr>
            <a:spLocks/>
          </p:cNvSpPr>
          <p:nvPr/>
        </p:nvSpPr>
        <p:spPr bwMode="auto">
          <a:xfrm>
            <a:off x="4864100" y="3608388"/>
            <a:ext cx="39688" cy="47625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"/>
              <a:gd name="T16" fmla="*/ 0 h 37"/>
              <a:gd name="T17" fmla="*/ 30 w 30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00" name="Freeform 282"/>
          <p:cNvSpPr>
            <a:spLocks/>
          </p:cNvSpPr>
          <p:nvPr/>
        </p:nvSpPr>
        <p:spPr bwMode="auto">
          <a:xfrm>
            <a:off x="5662613" y="3784600"/>
            <a:ext cx="39687" cy="7938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"/>
              <a:gd name="T14" fmla="*/ 30 w 30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01" name="Rectangle 283"/>
          <p:cNvSpPr>
            <a:spLocks noChangeArrowheads="1"/>
          </p:cNvSpPr>
          <p:nvPr/>
        </p:nvSpPr>
        <p:spPr bwMode="auto">
          <a:xfrm>
            <a:off x="5522913" y="4016375"/>
            <a:ext cx="0" cy="317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Freeform 284"/>
          <p:cNvSpPr>
            <a:spLocks/>
          </p:cNvSpPr>
          <p:nvPr/>
        </p:nvSpPr>
        <p:spPr bwMode="auto">
          <a:xfrm>
            <a:off x="5264150" y="3635375"/>
            <a:ext cx="492125" cy="179388"/>
          </a:xfrm>
          <a:custGeom>
            <a:avLst/>
            <a:gdLst>
              <a:gd name="T0" fmla="*/ 635446347 w 10616"/>
              <a:gd name="T1" fmla="*/ 50199597 h 10000"/>
              <a:gd name="T2" fmla="*/ 669215180 w 10616"/>
              <a:gd name="T3" fmla="*/ 52704822 h 10000"/>
              <a:gd name="T4" fmla="*/ 854898495 w 10616"/>
              <a:gd name="T5" fmla="*/ 50199597 h 10000"/>
              <a:gd name="T6" fmla="*/ 939372103 w 10616"/>
              <a:gd name="T7" fmla="*/ 47688273 h 10000"/>
              <a:gd name="T8" fmla="*/ 1023746879 w 10616"/>
              <a:gd name="T9" fmla="*/ 45177253 h 10000"/>
              <a:gd name="T10" fmla="*/ 1057515666 w 10616"/>
              <a:gd name="T11" fmla="*/ 47688273 h 10000"/>
              <a:gd name="T12" fmla="*/ 1040680689 w 10616"/>
              <a:gd name="T13" fmla="*/ 40160704 h 10000"/>
              <a:gd name="T14" fmla="*/ 1040680689 w 10616"/>
              <a:gd name="T15" fmla="*/ 22588788 h 10000"/>
              <a:gd name="T16" fmla="*/ 1057515666 w 10616"/>
              <a:gd name="T17" fmla="*/ 20077464 h 10000"/>
              <a:gd name="T18" fmla="*/ 989975913 w 10616"/>
              <a:gd name="T19" fmla="*/ 7527551 h 10000"/>
              <a:gd name="T20" fmla="*/ 956207080 w 10616"/>
              <a:gd name="T21" fmla="*/ 2511001 h 10000"/>
              <a:gd name="T22" fmla="*/ 905603316 w 10616"/>
              <a:gd name="T23" fmla="*/ 2511001 h 10000"/>
              <a:gd name="T24" fmla="*/ 888667328 w 10616"/>
              <a:gd name="T25" fmla="*/ 0 h 10000"/>
              <a:gd name="T26" fmla="*/ 888667328 w 10616"/>
              <a:gd name="T27" fmla="*/ 0 h 10000"/>
              <a:gd name="T28" fmla="*/ 821129708 w 10616"/>
              <a:gd name="T29" fmla="*/ 7527551 h 10000"/>
              <a:gd name="T30" fmla="*/ 736754932 w 10616"/>
              <a:gd name="T31" fmla="*/ 7527551 h 10000"/>
              <a:gd name="T32" fmla="*/ 719818944 w 10616"/>
              <a:gd name="T33" fmla="*/ 7527551 h 10000"/>
              <a:gd name="T34" fmla="*/ 719818944 w 10616"/>
              <a:gd name="T35" fmla="*/ 7527551 h 10000"/>
              <a:gd name="T36" fmla="*/ 652281324 w 10616"/>
              <a:gd name="T37" fmla="*/ 2511001 h 10000"/>
              <a:gd name="T38" fmla="*/ 601675381 w 10616"/>
              <a:gd name="T39" fmla="*/ 0 h 10000"/>
              <a:gd name="T40" fmla="*/ 466598009 w 10616"/>
              <a:gd name="T41" fmla="*/ 0 h 10000"/>
              <a:gd name="T42" fmla="*/ 432829176 w 10616"/>
              <a:gd name="T43" fmla="*/ 0 h 10000"/>
              <a:gd name="T44" fmla="*/ 382124400 w 10616"/>
              <a:gd name="T45" fmla="*/ 2511001 h 10000"/>
              <a:gd name="T46" fmla="*/ 348355567 w 10616"/>
              <a:gd name="T47" fmla="*/ 7527551 h 10000"/>
              <a:gd name="T48" fmla="*/ 263980838 w 10616"/>
              <a:gd name="T49" fmla="*/ 10038893 h 10000"/>
              <a:gd name="T50" fmla="*/ 247044849 w 10616"/>
              <a:gd name="T51" fmla="*/ 7527551 h 10000"/>
              <a:gd name="T52" fmla="*/ 230209872 w 10616"/>
              <a:gd name="T53" fmla="*/ 7527551 h 10000"/>
              <a:gd name="T54" fmla="*/ 196441039 w 10616"/>
              <a:gd name="T55" fmla="*/ 15060914 h 10000"/>
              <a:gd name="T56" fmla="*/ 128901287 w 10616"/>
              <a:gd name="T57" fmla="*/ 15060914 h 10000"/>
              <a:gd name="T58" fmla="*/ 76702938 w 10616"/>
              <a:gd name="T59" fmla="*/ 14304686 h 10000"/>
              <a:gd name="T60" fmla="*/ 20421611 w 10616"/>
              <a:gd name="T61" fmla="*/ 17993477 h 10000"/>
              <a:gd name="T62" fmla="*/ 0 w 10616"/>
              <a:gd name="T63" fmla="*/ 19667490 h 10000"/>
              <a:gd name="T64" fmla="*/ 69531848 w 10616"/>
              <a:gd name="T65" fmla="*/ 33181506 h 10000"/>
              <a:gd name="T66" fmla="*/ 128901287 w 10616"/>
              <a:gd name="T67" fmla="*/ 42666252 h 10000"/>
              <a:gd name="T68" fmla="*/ 162672253 w 10616"/>
              <a:gd name="T69" fmla="*/ 50199597 h 10000"/>
              <a:gd name="T70" fmla="*/ 314584602 w 10616"/>
              <a:gd name="T71" fmla="*/ 52704822 h 10000"/>
              <a:gd name="T72" fmla="*/ 331520590 w 10616"/>
              <a:gd name="T73" fmla="*/ 52704822 h 10000"/>
              <a:gd name="T74" fmla="*/ 449664153 w 10616"/>
              <a:gd name="T75" fmla="*/ 57727148 h 10000"/>
              <a:gd name="T76" fmla="*/ 517201773 w 10616"/>
              <a:gd name="T77" fmla="*/ 52704822 h 10000"/>
              <a:gd name="T78" fmla="*/ 584741571 w 10616"/>
              <a:gd name="T79" fmla="*/ 57727148 h 10000"/>
              <a:gd name="T80" fmla="*/ 584741571 w 10616"/>
              <a:gd name="T81" fmla="*/ 57727148 h 10000"/>
              <a:gd name="T82" fmla="*/ 584741571 w 10616"/>
              <a:gd name="T83" fmla="*/ 57727148 h 10000"/>
              <a:gd name="T84" fmla="*/ 635446347 w 10616"/>
              <a:gd name="T85" fmla="*/ 5019959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03" name="Freeform 285"/>
          <p:cNvSpPr>
            <a:spLocks/>
          </p:cNvSpPr>
          <p:nvPr/>
        </p:nvSpPr>
        <p:spPr bwMode="auto">
          <a:xfrm>
            <a:off x="5511800" y="3784600"/>
            <a:ext cx="180975" cy="146050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"/>
              <a:gd name="T49" fmla="*/ 0 h 114"/>
              <a:gd name="T50" fmla="*/ 139 w 139"/>
              <a:gd name="T51" fmla="*/ 114 h 11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04" name="Freeform 286"/>
          <p:cNvSpPr>
            <a:spLocks/>
          </p:cNvSpPr>
          <p:nvPr/>
        </p:nvSpPr>
        <p:spPr bwMode="auto">
          <a:xfrm>
            <a:off x="5487988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"/>
              <a:gd name="T61" fmla="*/ 0 h 90"/>
              <a:gd name="T62" fmla="*/ 97 w 97"/>
              <a:gd name="T63" fmla="*/ 90 h 9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4" name="Freeform 287"/>
          <p:cNvSpPr>
            <a:spLocks/>
          </p:cNvSpPr>
          <p:nvPr/>
        </p:nvSpPr>
        <p:spPr bwMode="auto">
          <a:xfrm>
            <a:off x="5487988" y="3900488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55" name="Freeform 288"/>
          <p:cNvSpPr>
            <a:spLocks/>
          </p:cNvSpPr>
          <p:nvPr/>
        </p:nvSpPr>
        <p:spPr bwMode="auto">
          <a:xfrm>
            <a:off x="5927725" y="4119563"/>
            <a:ext cx="119063" cy="77787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07" name="Freeform 289"/>
          <p:cNvSpPr>
            <a:spLocks/>
          </p:cNvSpPr>
          <p:nvPr/>
        </p:nvSpPr>
        <p:spPr bwMode="auto">
          <a:xfrm>
            <a:off x="5945188" y="4149725"/>
            <a:ext cx="187325" cy="217488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"/>
              <a:gd name="T49" fmla="*/ 0 h 28"/>
              <a:gd name="T50" fmla="*/ 24 w 24"/>
              <a:gd name="T51" fmla="*/ 28 h 2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08" name="Freeform 290"/>
          <p:cNvSpPr>
            <a:spLocks/>
          </p:cNvSpPr>
          <p:nvPr/>
        </p:nvSpPr>
        <p:spPr bwMode="auto">
          <a:xfrm>
            <a:off x="5710238" y="4289425"/>
            <a:ext cx="265112" cy="16510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4"/>
              <a:gd name="T43" fmla="*/ 0 h 21"/>
              <a:gd name="T44" fmla="*/ 34 w 34"/>
              <a:gd name="T45" fmla="*/ 21 h 2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8" name="Freeform 291"/>
          <p:cNvSpPr>
            <a:spLocks/>
          </p:cNvSpPr>
          <p:nvPr/>
        </p:nvSpPr>
        <p:spPr bwMode="auto">
          <a:xfrm>
            <a:off x="5522913" y="3930650"/>
            <a:ext cx="492125" cy="4222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10" name="Freeform 292"/>
          <p:cNvSpPr>
            <a:spLocks/>
          </p:cNvSpPr>
          <p:nvPr/>
        </p:nvSpPr>
        <p:spPr bwMode="auto">
          <a:xfrm>
            <a:off x="5945188" y="4197350"/>
            <a:ext cx="77787" cy="92075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1" name="Freeform 293"/>
          <p:cNvSpPr>
            <a:spLocks/>
          </p:cNvSpPr>
          <p:nvPr/>
        </p:nvSpPr>
        <p:spPr bwMode="auto">
          <a:xfrm>
            <a:off x="5607050" y="3775075"/>
            <a:ext cx="249238" cy="250825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2"/>
              <a:gd name="T70" fmla="*/ 0 h 192"/>
              <a:gd name="T71" fmla="*/ 192 w 192"/>
              <a:gd name="T72" fmla="*/ 192 h 19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2" name="Freeform 294"/>
          <p:cNvSpPr>
            <a:spLocks/>
          </p:cNvSpPr>
          <p:nvPr/>
        </p:nvSpPr>
        <p:spPr bwMode="auto">
          <a:xfrm>
            <a:off x="5749925" y="3706813"/>
            <a:ext cx="469900" cy="427037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"/>
              <a:gd name="T148" fmla="*/ 0 h 55"/>
              <a:gd name="T149" fmla="*/ 60 w 60"/>
              <a:gd name="T150" fmla="*/ 55 h 5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3" name="Freeform 299"/>
          <p:cNvSpPr>
            <a:spLocks/>
          </p:cNvSpPr>
          <p:nvPr/>
        </p:nvSpPr>
        <p:spPr bwMode="auto">
          <a:xfrm>
            <a:off x="5157788" y="3081338"/>
            <a:ext cx="158750" cy="1079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"/>
              <a:gd name="T70" fmla="*/ 0 h 14"/>
              <a:gd name="T71" fmla="*/ 20 w 20"/>
              <a:gd name="T72" fmla="*/ 14 h 14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3" name="Freeform 300"/>
          <p:cNvSpPr>
            <a:spLocks/>
          </p:cNvSpPr>
          <p:nvPr/>
        </p:nvSpPr>
        <p:spPr bwMode="auto">
          <a:xfrm>
            <a:off x="5227638" y="2932113"/>
            <a:ext cx="119062" cy="1016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15" name="Freeform 301"/>
          <p:cNvSpPr>
            <a:spLocks/>
          </p:cNvSpPr>
          <p:nvPr/>
        </p:nvSpPr>
        <p:spPr bwMode="auto">
          <a:xfrm>
            <a:off x="5222875" y="3089275"/>
            <a:ext cx="233363" cy="211138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0"/>
              <a:gd name="T88" fmla="*/ 0 h 27"/>
              <a:gd name="T89" fmla="*/ 30 w 30"/>
              <a:gd name="T90" fmla="*/ 27 h 27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6" name="Freeform 302"/>
          <p:cNvSpPr>
            <a:spLocks/>
          </p:cNvSpPr>
          <p:nvPr/>
        </p:nvSpPr>
        <p:spPr bwMode="auto">
          <a:xfrm>
            <a:off x="5165725" y="3003550"/>
            <a:ext cx="190500" cy="1079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4"/>
              <a:gd name="T64" fmla="*/ 0 h 14"/>
              <a:gd name="T65" fmla="*/ 24 w 24"/>
              <a:gd name="T66" fmla="*/ 14 h 1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7" name="Freeform 303"/>
          <p:cNvSpPr>
            <a:spLocks/>
          </p:cNvSpPr>
          <p:nvPr/>
        </p:nvSpPr>
        <p:spPr bwMode="auto">
          <a:xfrm>
            <a:off x="4264025" y="4454525"/>
            <a:ext cx="188913" cy="141288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"/>
              <a:gd name="T79" fmla="*/ 0 h 18"/>
              <a:gd name="T80" fmla="*/ 24 w 24"/>
              <a:gd name="T81" fmla="*/ 18 h 1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8" name="Freeform 304"/>
          <p:cNvSpPr>
            <a:spLocks/>
          </p:cNvSpPr>
          <p:nvPr/>
        </p:nvSpPr>
        <p:spPr bwMode="auto">
          <a:xfrm>
            <a:off x="4217988" y="4352925"/>
            <a:ext cx="147637" cy="1111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14"/>
              <a:gd name="T58" fmla="*/ 0 h 85"/>
              <a:gd name="T59" fmla="*/ 114 w 114"/>
              <a:gd name="T60" fmla="*/ 85 h 8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19" name="Freeform 305"/>
          <p:cNvSpPr>
            <a:spLocks/>
          </p:cNvSpPr>
          <p:nvPr/>
        </p:nvSpPr>
        <p:spPr bwMode="auto">
          <a:xfrm>
            <a:off x="4225925" y="4081463"/>
            <a:ext cx="298450" cy="319087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38"/>
              <a:gd name="T79" fmla="*/ 0 h 41"/>
              <a:gd name="T80" fmla="*/ 38 w 38"/>
              <a:gd name="T81" fmla="*/ 41 h 41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9" name="Freeform 306"/>
          <p:cNvSpPr>
            <a:spLocks/>
          </p:cNvSpPr>
          <p:nvPr/>
        </p:nvSpPr>
        <p:spPr bwMode="auto">
          <a:xfrm>
            <a:off x="5253038" y="3948113"/>
            <a:ext cx="282575" cy="27305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21" name="Freeform 307"/>
          <p:cNvSpPr>
            <a:spLocks/>
          </p:cNvSpPr>
          <p:nvPr/>
        </p:nvSpPr>
        <p:spPr bwMode="auto">
          <a:xfrm>
            <a:off x="4867275" y="3900488"/>
            <a:ext cx="409575" cy="388937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2"/>
              <a:gd name="T109" fmla="*/ 0 h 50"/>
              <a:gd name="T110" fmla="*/ 52 w 52"/>
              <a:gd name="T111" fmla="*/ 50 h 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2" name="Freeform 308"/>
          <p:cNvSpPr>
            <a:spLocks/>
          </p:cNvSpPr>
          <p:nvPr/>
        </p:nvSpPr>
        <p:spPr bwMode="auto">
          <a:xfrm>
            <a:off x="4827588" y="3784600"/>
            <a:ext cx="103187" cy="193675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78"/>
              <a:gd name="T67" fmla="*/ 0 h 150"/>
              <a:gd name="T68" fmla="*/ 78 w 78"/>
              <a:gd name="T69" fmla="*/ 150 h 15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3" name="Freeform 309"/>
          <p:cNvSpPr>
            <a:spLocks/>
          </p:cNvSpPr>
          <p:nvPr/>
        </p:nvSpPr>
        <p:spPr bwMode="auto">
          <a:xfrm>
            <a:off x="4321175" y="3830638"/>
            <a:ext cx="296863" cy="227012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28"/>
              <a:gd name="T67" fmla="*/ 0 h 174"/>
              <a:gd name="T68" fmla="*/ 228 w 228"/>
              <a:gd name="T69" fmla="*/ 174 h 17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4" name="Freeform 310"/>
          <p:cNvSpPr>
            <a:spLocks/>
          </p:cNvSpPr>
          <p:nvPr/>
        </p:nvSpPr>
        <p:spPr bwMode="auto">
          <a:xfrm>
            <a:off x="4232275" y="4057650"/>
            <a:ext cx="204788" cy="177800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"/>
              <a:gd name="T40" fmla="*/ 0 h 23"/>
              <a:gd name="T41" fmla="*/ 26 w 26"/>
              <a:gd name="T42" fmla="*/ 23 h 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5" name="Freeform 311"/>
          <p:cNvSpPr>
            <a:spLocks/>
          </p:cNvSpPr>
          <p:nvPr/>
        </p:nvSpPr>
        <p:spPr bwMode="auto">
          <a:xfrm>
            <a:off x="4241800" y="4454525"/>
            <a:ext cx="61913" cy="4762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"/>
              <a:gd name="T28" fmla="*/ 0 h 36"/>
              <a:gd name="T29" fmla="*/ 48 w 48"/>
              <a:gd name="T30" fmla="*/ 36 h 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6" name="Freeform 312"/>
          <p:cNvSpPr>
            <a:spLocks/>
          </p:cNvSpPr>
          <p:nvPr/>
        </p:nvSpPr>
        <p:spPr bwMode="auto">
          <a:xfrm>
            <a:off x="5191125" y="4183063"/>
            <a:ext cx="406400" cy="498475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52"/>
              <a:gd name="T115" fmla="*/ 0 h 64"/>
              <a:gd name="T116" fmla="*/ 52 w 52"/>
              <a:gd name="T117" fmla="*/ 64 h 6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7" name="Freeform 313"/>
          <p:cNvSpPr>
            <a:spLocks/>
          </p:cNvSpPr>
          <p:nvPr/>
        </p:nvSpPr>
        <p:spPr bwMode="auto">
          <a:xfrm>
            <a:off x="4437063" y="4510088"/>
            <a:ext cx="149225" cy="147637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9"/>
              <a:gd name="T70" fmla="*/ 0 h 19"/>
              <a:gd name="T71" fmla="*/ 19 w 19"/>
              <a:gd name="T72" fmla="*/ 19 h 1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8" name="Freeform 314"/>
          <p:cNvSpPr>
            <a:spLocks/>
          </p:cNvSpPr>
          <p:nvPr/>
        </p:nvSpPr>
        <p:spPr bwMode="auto">
          <a:xfrm>
            <a:off x="4360863" y="4565650"/>
            <a:ext cx="106362" cy="92075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"/>
              <a:gd name="T43" fmla="*/ 0 h 12"/>
              <a:gd name="T44" fmla="*/ 14 w 14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29" name="Freeform 315"/>
          <p:cNvSpPr>
            <a:spLocks/>
          </p:cNvSpPr>
          <p:nvPr/>
        </p:nvSpPr>
        <p:spPr bwMode="auto">
          <a:xfrm>
            <a:off x="4311650" y="4533900"/>
            <a:ext cx="79375" cy="69850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0"/>
              <a:gd name="T34" fmla="*/ 0 h 54"/>
              <a:gd name="T35" fmla="*/ 60 w 60"/>
              <a:gd name="T36" fmla="*/ 54 h 5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30" name="Rectangle 316"/>
          <p:cNvSpPr>
            <a:spLocks noChangeArrowheads="1"/>
          </p:cNvSpPr>
          <p:nvPr/>
        </p:nvSpPr>
        <p:spPr bwMode="auto">
          <a:xfrm>
            <a:off x="4427538" y="4057650"/>
            <a:ext cx="9525" cy="23813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9531" name="Freeform 317"/>
          <p:cNvSpPr>
            <a:spLocks/>
          </p:cNvSpPr>
          <p:nvPr/>
        </p:nvSpPr>
        <p:spPr bwMode="auto">
          <a:xfrm>
            <a:off x="4427538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32" name="Freeform 318"/>
          <p:cNvSpPr>
            <a:spLocks/>
          </p:cNvSpPr>
          <p:nvPr/>
        </p:nvSpPr>
        <p:spPr bwMode="auto">
          <a:xfrm>
            <a:off x="4427538" y="3784600"/>
            <a:ext cx="512762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90"/>
              <a:gd name="T130" fmla="*/ 0 h 390"/>
              <a:gd name="T131" fmla="*/ 390 w 390"/>
              <a:gd name="T132" fmla="*/ 390 h 39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33" name="Freeform 327"/>
          <p:cNvSpPr>
            <a:spLocks/>
          </p:cNvSpPr>
          <p:nvPr/>
        </p:nvSpPr>
        <p:spPr bwMode="auto">
          <a:xfrm>
            <a:off x="5888038" y="3775075"/>
            <a:ext cx="25400" cy="17463"/>
          </a:xfrm>
          <a:custGeom>
            <a:avLst/>
            <a:gdLst>
              <a:gd name="T0" fmla="*/ 0 w 18"/>
              <a:gd name="T1" fmla="*/ 0 h 12"/>
              <a:gd name="T2" fmla="*/ 2147483647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0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18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34" name="Freeform 328"/>
          <p:cNvSpPr>
            <a:spLocks/>
          </p:cNvSpPr>
          <p:nvPr/>
        </p:nvSpPr>
        <p:spPr bwMode="auto">
          <a:xfrm>
            <a:off x="5851525" y="3736975"/>
            <a:ext cx="14288" cy="23813"/>
          </a:xfrm>
          <a:custGeom>
            <a:avLst/>
            <a:gdLst>
              <a:gd name="T0" fmla="*/ 0 w 12"/>
              <a:gd name="T1" fmla="*/ 0 h 18"/>
              <a:gd name="T2" fmla="*/ 2147483647 w 12"/>
              <a:gd name="T3" fmla="*/ 2147483647 h 18"/>
              <a:gd name="T4" fmla="*/ 2147483647 w 12"/>
              <a:gd name="T5" fmla="*/ 2147483647 h 18"/>
              <a:gd name="T6" fmla="*/ 0 w 12"/>
              <a:gd name="T7" fmla="*/ 0 h 18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8"/>
              <a:gd name="T14" fmla="*/ 12 w 12"/>
              <a:gd name="T15" fmla="*/ 18 h 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8">
                <a:moveTo>
                  <a:pt x="0" y="0"/>
                </a:moveTo>
                <a:lnTo>
                  <a:pt x="12" y="18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4" name="Freeform 334"/>
          <p:cNvSpPr>
            <a:spLocks/>
          </p:cNvSpPr>
          <p:nvPr/>
        </p:nvSpPr>
        <p:spPr bwMode="auto">
          <a:xfrm>
            <a:off x="5157788" y="2324100"/>
            <a:ext cx="266700" cy="585788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36" name="Freeform 335"/>
          <p:cNvSpPr>
            <a:spLocks/>
          </p:cNvSpPr>
          <p:nvPr/>
        </p:nvSpPr>
        <p:spPr bwMode="auto">
          <a:xfrm>
            <a:off x="5432425" y="3252788"/>
            <a:ext cx="15875" cy="7937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6"/>
              <a:gd name="T14" fmla="*/ 12 w 12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6" name="Freeform 336"/>
          <p:cNvSpPr>
            <a:spLocks/>
          </p:cNvSpPr>
          <p:nvPr/>
        </p:nvSpPr>
        <p:spPr bwMode="auto">
          <a:xfrm>
            <a:off x="5330825" y="1666875"/>
            <a:ext cx="3792538" cy="2030413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38" name="Freeform 337"/>
          <p:cNvSpPr>
            <a:spLocks/>
          </p:cNvSpPr>
          <p:nvPr/>
        </p:nvSpPr>
        <p:spPr bwMode="auto">
          <a:xfrm>
            <a:off x="5913438" y="3784600"/>
            <a:ext cx="71437" cy="7938"/>
          </a:xfrm>
          <a:custGeom>
            <a:avLst/>
            <a:gdLst>
              <a:gd name="T0" fmla="*/ 2147483647 w 54"/>
              <a:gd name="T1" fmla="*/ 2147483647 h 6"/>
              <a:gd name="T2" fmla="*/ 2147483647 w 54"/>
              <a:gd name="T3" fmla="*/ 2147483647 h 6"/>
              <a:gd name="T4" fmla="*/ 2147483647 w 54"/>
              <a:gd name="T5" fmla="*/ 0 h 6"/>
              <a:gd name="T6" fmla="*/ 0 w 54"/>
              <a:gd name="T7" fmla="*/ 2147483647 h 6"/>
              <a:gd name="T8" fmla="*/ 2147483647 w 54"/>
              <a:gd name="T9" fmla="*/ 2147483647 h 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"/>
              <a:gd name="T16" fmla="*/ 0 h 6"/>
              <a:gd name="T17" fmla="*/ 54 w 54"/>
              <a:gd name="T18" fmla="*/ 6 h 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" h="6">
                <a:moveTo>
                  <a:pt x="6" y="6"/>
                </a:moveTo>
                <a:lnTo>
                  <a:pt x="30" y="6"/>
                </a:lnTo>
                <a:lnTo>
                  <a:pt x="54" y="0"/>
                </a:lnTo>
                <a:lnTo>
                  <a:pt x="0" y="6"/>
                </a:lnTo>
                <a:lnTo>
                  <a:pt x="6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8" name="Freeform 338"/>
          <p:cNvSpPr>
            <a:spLocks/>
          </p:cNvSpPr>
          <p:nvPr/>
        </p:nvSpPr>
        <p:spPr bwMode="auto">
          <a:xfrm>
            <a:off x="5803900" y="3127375"/>
            <a:ext cx="1011238" cy="709613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40" name="Freeform 339"/>
          <p:cNvSpPr>
            <a:spLocks/>
          </p:cNvSpPr>
          <p:nvPr/>
        </p:nvSpPr>
        <p:spPr bwMode="auto">
          <a:xfrm>
            <a:off x="5865813" y="3760788"/>
            <a:ext cx="22225" cy="14287"/>
          </a:xfrm>
          <a:custGeom>
            <a:avLst/>
            <a:gdLst>
              <a:gd name="T0" fmla="*/ 0 w 18"/>
              <a:gd name="T1" fmla="*/ 0 h 12"/>
              <a:gd name="T2" fmla="*/ 0 w 18"/>
              <a:gd name="T3" fmla="*/ 2147483647 h 12"/>
              <a:gd name="T4" fmla="*/ 2147483647 w 18"/>
              <a:gd name="T5" fmla="*/ 2147483647 h 12"/>
              <a:gd name="T6" fmla="*/ 2147483647 w 18"/>
              <a:gd name="T7" fmla="*/ 2147483647 h 12"/>
              <a:gd name="T8" fmla="*/ 0 w 1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12"/>
              <a:gd name="T17" fmla="*/ 18 w 1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12">
                <a:moveTo>
                  <a:pt x="0" y="0"/>
                </a:moveTo>
                <a:lnTo>
                  <a:pt x="0" y="12"/>
                </a:lnTo>
                <a:lnTo>
                  <a:pt x="18" y="12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41" name="Rectangle 340"/>
          <p:cNvSpPr>
            <a:spLocks noChangeArrowheads="1"/>
          </p:cNvSpPr>
          <p:nvPr/>
        </p:nvSpPr>
        <p:spPr bwMode="auto">
          <a:xfrm>
            <a:off x="5048250" y="3392488"/>
            <a:ext cx="9525" cy="1587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91" name="Freeform 347"/>
          <p:cNvSpPr>
            <a:spLocks/>
          </p:cNvSpPr>
          <p:nvPr/>
        </p:nvSpPr>
        <p:spPr bwMode="auto">
          <a:xfrm>
            <a:off x="4760913" y="2236788"/>
            <a:ext cx="649287" cy="766762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2" name="Freeform 348"/>
          <p:cNvSpPr>
            <a:spLocks/>
          </p:cNvSpPr>
          <p:nvPr/>
        </p:nvSpPr>
        <p:spPr bwMode="auto">
          <a:xfrm>
            <a:off x="4916488" y="2386013"/>
            <a:ext cx="320675" cy="733425"/>
          </a:xfrm>
          <a:custGeom>
            <a:avLst/>
            <a:gdLst>
              <a:gd name="T0" fmla="*/ 320675 w 10000"/>
              <a:gd name="T1" fmla="*/ 163881 h 9895"/>
              <a:gd name="T2" fmla="*/ 312851 w 10000"/>
              <a:gd name="T3" fmla="*/ 117037 h 9895"/>
              <a:gd name="T4" fmla="*/ 297202 w 10000"/>
              <a:gd name="T5" fmla="*/ 46844 h 9895"/>
              <a:gd name="T6" fmla="*/ 273760 w 10000"/>
              <a:gd name="T7" fmla="*/ 38988 h 9895"/>
              <a:gd name="T8" fmla="*/ 242462 w 10000"/>
              <a:gd name="T9" fmla="*/ 0 h 9895"/>
              <a:gd name="T10" fmla="*/ 226813 w 10000"/>
              <a:gd name="T11" fmla="*/ 23422 h 9895"/>
              <a:gd name="T12" fmla="*/ 211164 w 10000"/>
              <a:gd name="T13" fmla="*/ 38988 h 9895"/>
              <a:gd name="T14" fmla="*/ 172074 w 10000"/>
              <a:gd name="T15" fmla="*/ 70192 h 9895"/>
              <a:gd name="T16" fmla="*/ 140776 w 10000"/>
              <a:gd name="T17" fmla="*/ 85832 h 9895"/>
              <a:gd name="T18" fmla="*/ 140776 w 10000"/>
              <a:gd name="T19" fmla="*/ 124819 h 9895"/>
              <a:gd name="T20" fmla="*/ 109511 w 10000"/>
              <a:gd name="T21" fmla="*/ 187229 h 9895"/>
              <a:gd name="T22" fmla="*/ 86037 w 10000"/>
              <a:gd name="T23" fmla="*/ 241856 h 9895"/>
              <a:gd name="T24" fmla="*/ 78213 w 10000"/>
              <a:gd name="T25" fmla="*/ 288700 h 9895"/>
              <a:gd name="T26" fmla="*/ 46915 w 10000"/>
              <a:gd name="T27" fmla="*/ 319905 h 9895"/>
              <a:gd name="T28" fmla="*/ 31298 w 10000"/>
              <a:gd name="T29" fmla="*/ 358893 h 9895"/>
              <a:gd name="T30" fmla="*/ 31298 w 10000"/>
              <a:gd name="T31" fmla="*/ 436942 h 9895"/>
              <a:gd name="T32" fmla="*/ 31298 w 10000"/>
              <a:gd name="T33" fmla="*/ 475929 h 9895"/>
              <a:gd name="T34" fmla="*/ 31298 w 10000"/>
              <a:gd name="T35" fmla="*/ 522774 h 9895"/>
              <a:gd name="T36" fmla="*/ 7824 w 10000"/>
              <a:gd name="T37" fmla="*/ 569544 h 9895"/>
              <a:gd name="T38" fmla="*/ 15649 w 10000"/>
              <a:gd name="T39" fmla="*/ 616388 h 9895"/>
              <a:gd name="T40" fmla="*/ 55797 w 10000"/>
              <a:gd name="T41" fmla="*/ 669904 h 9895"/>
              <a:gd name="T42" fmla="*/ 61217 w 10000"/>
              <a:gd name="T43" fmla="*/ 718453 h 9895"/>
              <a:gd name="T44" fmla="*/ 78213 w 10000"/>
              <a:gd name="T45" fmla="*/ 733425 h 9895"/>
              <a:gd name="T46" fmla="*/ 101686 w 10000"/>
              <a:gd name="T47" fmla="*/ 702220 h 9895"/>
              <a:gd name="T48" fmla="*/ 140776 w 10000"/>
              <a:gd name="T49" fmla="*/ 671015 h 9895"/>
              <a:gd name="T50" fmla="*/ 148601 w 10000"/>
              <a:gd name="T51" fmla="*/ 585183 h 9895"/>
              <a:gd name="T52" fmla="*/ 187723 w 10000"/>
              <a:gd name="T53" fmla="*/ 569544 h 9895"/>
              <a:gd name="T54" fmla="*/ 179899 w 10000"/>
              <a:gd name="T55" fmla="*/ 507134 h 9895"/>
              <a:gd name="T56" fmla="*/ 164250 w 10000"/>
              <a:gd name="T57" fmla="*/ 436942 h 9895"/>
              <a:gd name="T58" fmla="*/ 187723 w 10000"/>
              <a:gd name="T59" fmla="*/ 358893 h 9895"/>
              <a:gd name="T60" fmla="*/ 258111 w 10000"/>
              <a:gd name="T61" fmla="*/ 312123 h 9895"/>
              <a:gd name="T62" fmla="*/ 258111 w 10000"/>
              <a:gd name="T63" fmla="*/ 265278 h 9895"/>
              <a:gd name="T64" fmla="*/ 297202 w 10000"/>
              <a:gd name="T65" fmla="*/ 210651 h 9895"/>
              <a:gd name="T66" fmla="*/ 320675 w 10000"/>
              <a:gd name="T67" fmla="*/ 210651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3" name="Freeform 349"/>
          <p:cNvSpPr>
            <a:spLocks/>
          </p:cNvSpPr>
          <p:nvPr/>
        </p:nvSpPr>
        <p:spPr bwMode="auto">
          <a:xfrm>
            <a:off x="5191125" y="3252788"/>
            <a:ext cx="446088" cy="287337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45" name="Freeform 350"/>
          <p:cNvSpPr>
            <a:spLocks/>
          </p:cNvSpPr>
          <p:nvPr/>
        </p:nvSpPr>
        <p:spPr bwMode="auto">
          <a:xfrm>
            <a:off x="5448300" y="3252788"/>
            <a:ext cx="55563" cy="3016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"/>
              <a:gd name="T16" fmla="*/ 0 h 24"/>
              <a:gd name="T17" fmla="*/ 42 w 4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46" name="Freeform 359"/>
          <p:cNvSpPr>
            <a:spLocks/>
          </p:cNvSpPr>
          <p:nvPr/>
        </p:nvSpPr>
        <p:spPr bwMode="auto">
          <a:xfrm>
            <a:off x="5135563" y="3127375"/>
            <a:ext cx="77787" cy="47625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0"/>
              <a:gd name="T31" fmla="*/ 0 h 36"/>
              <a:gd name="T32" fmla="*/ 60 w 60"/>
              <a:gd name="T33" fmla="*/ 36 h 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6" name="Freeform 360"/>
          <p:cNvSpPr>
            <a:spLocks/>
          </p:cNvSpPr>
          <p:nvPr/>
        </p:nvSpPr>
        <p:spPr bwMode="auto">
          <a:xfrm>
            <a:off x="4994275" y="3151188"/>
            <a:ext cx="242888" cy="2174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48" name="Freeform 364"/>
          <p:cNvSpPr>
            <a:spLocks/>
          </p:cNvSpPr>
          <p:nvPr/>
        </p:nvSpPr>
        <p:spPr bwMode="auto">
          <a:xfrm>
            <a:off x="4648200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49" name="Freeform 365"/>
          <p:cNvSpPr>
            <a:spLocks/>
          </p:cNvSpPr>
          <p:nvPr/>
        </p:nvSpPr>
        <p:spPr bwMode="auto">
          <a:xfrm>
            <a:off x="4648200" y="4173538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0"/>
              <a:gd name="T85" fmla="*/ 0 h 223"/>
              <a:gd name="T86" fmla="*/ 300 w 300"/>
              <a:gd name="T87" fmla="*/ 223 h 22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0" name="Freeform 366"/>
          <p:cNvSpPr>
            <a:spLocks/>
          </p:cNvSpPr>
          <p:nvPr/>
        </p:nvSpPr>
        <p:spPr bwMode="auto">
          <a:xfrm>
            <a:off x="4343400" y="4133850"/>
            <a:ext cx="407988" cy="384175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"/>
              <a:gd name="T112" fmla="*/ 0 h 49"/>
              <a:gd name="T113" fmla="*/ 52 w 52"/>
              <a:gd name="T114" fmla="*/ 49 h 49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1" name="Freeform 367"/>
          <p:cNvSpPr>
            <a:spLocks/>
          </p:cNvSpPr>
          <p:nvPr/>
        </p:nvSpPr>
        <p:spPr bwMode="auto">
          <a:xfrm>
            <a:off x="5670550" y="4487863"/>
            <a:ext cx="234950" cy="3175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246"/>
              <a:gd name="T68" fmla="*/ 180 w 180"/>
              <a:gd name="T69" fmla="*/ 246 h 24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2" name="Freeform 368"/>
          <p:cNvSpPr>
            <a:spLocks/>
          </p:cNvSpPr>
          <p:nvPr/>
        </p:nvSpPr>
        <p:spPr bwMode="auto">
          <a:xfrm>
            <a:off x="4994275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"/>
              <a:gd name="T25" fmla="*/ 0 h 96"/>
              <a:gd name="T26" fmla="*/ 24 w 24"/>
              <a:gd name="T27" fmla="*/ 96 h 9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3" name="Freeform 369"/>
          <p:cNvSpPr>
            <a:spLocks/>
          </p:cNvSpPr>
          <p:nvPr/>
        </p:nvSpPr>
        <p:spPr bwMode="auto">
          <a:xfrm>
            <a:off x="4994275" y="4464050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"/>
              <a:gd name="T22" fmla="*/ 0 h 96"/>
              <a:gd name="T23" fmla="*/ 24 w 24"/>
              <a:gd name="T24" fmla="*/ 96 h 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4" name="Freeform 370"/>
          <p:cNvSpPr>
            <a:spLocks/>
          </p:cNvSpPr>
          <p:nvPr/>
        </p:nvSpPr>
        <p:spPr bwMode="auto">
          <a:xfrm>
            <a:off x="4978400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98"/>
              <a:gd name="T79" fmla="*/ 0 h 313"/>
              <a:gd name="T80" fmla="*/ 198 w 198"/>
              <a:gd name="T81" fmla="*/ 313 h 313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5" name="Freeform 371"/>
          <p:cNvSpPr>
            <a:spLocks/>
          </p:cNvSpPr>
          <p:nvPr/>
        </p:nvSpPr>
        <p:spPr bwMode="auto">
          <a:xfrm>
            <a:off x="4978400" y="4183063"/>
            <a:ext cx="258763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8"/>
              <a:gd name="T76" fmla="*/ 0 h 313"/>
              <a:gd name="T77" fmla="*/ 198 w 198"/>
              <a:gd name="T78" fmla="*/ 313 h 31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5" name="Freeform 372"/>
          <p:cNvSpPr>
            <a:spLocks/>
          </p:cNvSpPr>
          <p:nvPr/>
        </p:nvSpPr>
        <p:spPr bwMode="auto">
          <a:xfrm>
            <a:off x="5057775" y="5329238"/>
            <a:ext cx="398463" cy="354012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57" name="Freeform 373"/>
          <p:cNvSpPr>
            <a:spLocks/>
          </p:cNvSpPr>
          <p:nvPr/>
        </p:nvSpPr>
        <p:spPr bwMode="auto">
          <a:xfrm>
            <a:off x="5143500" y="5213350"/>
            <a:ext cx="236538" cy="234950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80"/>
              <a:gd name="T67" fmla="*/ 0 h 180"/>
              <a:gd name="T68" fmla="*/ 180 w 18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8" name="Freeform 374"/>
          <p:cNvSpPr>
            <a:spLocks/>
          </p:cNvSpPr>
          <p:nvPr/>
        </p:nvSpPr>
        <p:spPr bwMode="auto">
          <a:xfrm>
            <a:off x="5386388" y="5032375"/>
            <a:ext cx="268287" cy="422275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4"/>
              <a:gd name="T115" fmla="*/ 0 h 54"/>
              <a:gd name="T116" fmla="*/ 34 w 34"/>
              <a:gd name="T117" fmla="*/ 54 h 5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59" name="Freeform 375"/>
          <p:cNvSpPr>
            <a:spLocks/>
          </p:cNvSpPr>
          <p:nvPr/>
        </p:nvSpPr>
        <p:spPr bwMode="auto">
          <a:xfrm>
            <a:off x="5386388" y="4791075"/>
            <a:ext cx="260350" cy="265113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33"/>
              <a:gd name="T82" fmla="*/ 0 h 34"/>
              <a:gd name="T83" fmla="*/ 33 w 33"/>
              <a:gd name="T84" fmla="*/ 34 h 3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0" name="Freeform 376"/>
          <p:cNvSpPr>
            <a:spLocks/>
          </p:cNvSpPr>
          <p:nvPr/>
        </p:nvSpPr>
        <p:spPr bwMode="auto">
          <a:xfrm>
            <a:off x="4946650" y="4914900"/>
            <a:ext cx="298450" cy="298450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"/>
              <a:gd name="T76" fmla="*/ 0 h 38"/>
              <a:gd name="T77" fmla="*/ 38 w 38"/>
              <a:gd name="T78" fmla="*/ 38 h 3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1" name="Freeform 377"/>
          <p:cNvSpPr>
            <a:spLocks/>
          </p:cNvSpPr>
          <p:nvPr/>
        </p:nvSpPr>
        <p:spPr bwMode="auto">
          <a:xfrm>
            <a:off x="4946650" y="4633913"/>
            <a:ext cx="463550" cy="460375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9"/>
              <a:gd name="T121" fmla="*/ 0 h 59"/>
              <a:gd name="T122" fmla="*/ 59 w 59"/>
              <a:gd name="T123" fmla="*/ 59 h 5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2" name="Freeform 378"/>
          <p:cNvSpPr>
            <a:spLocks/>
          </p:cNvSpPr>
          <p:nvPr/>
        </p:nvSpPr>
        <p:spPr bwMode="auto">
          <a:xfrm>
            <a:off x="5464175" y="4321175"/>
            <a:ext cx="369888" cy="354013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47"/>
              <a:gd name="T91" fmla="*/ 0 h 45"/>
              <a:gd name="T92" fmla="*/ 47 w 47"/>
              <a:gd name="T93" fmla="*/ 45 h 45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2" name="Freeform 379"/>
          <p:cNvSpPr>
            <a:spLocks/>
          </p:cNvSpPr>
          <p:nvPr/>
        </p:nvSpPr>
        <p:spPr bwMode="auto">
          <a:xfrm>
            <a:off x="5487988" y="4649788"/>
            <a:ext cx="204787" cy="234950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64" name="Freeform 380"/>
          <p:cNvSpPr>
            <a:spLocks/>
          </p:cNvSpPr>
          <p:nvPr/>
        </p:nvSpPr>
        <p:spPr bwMode="auto">
          <a:xfrm>
            <a:off x="5267325" y="5157788"/>
            <a:ext cx="188913" cy="179387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"/>
              <a:gd name="T55" fmla="*/ 0 h 23"/>
              <a:gd name="T56" fmla="*/ 24 w 24"/>
              <a:gd name="T57" fmla="*/ 23 h 2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5" name="Freeform 381"/>
          <p:cNvSpPr>
            <a:spLocks/>
          </p:cNvSpPr>
          <p:nvPr/>
        </p:nvSpPr>
        <p:spPr bwMode="auto">
          <a:xfrm>
            <a:off x="5197475" y="4675188"/>
            <a:ext cx="338138" cy="544512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"/>
              <a:gd name="T184" fmla="*/ 0 h 70"/>
              <a:gd name="T185" fmla="*/ 43 w 43"/>
              <a:gd name="T186" fmla="*/ 70 h 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6" name="Freeform 382"/>
          <p:cNvSpPr>
            <a:spLocks/>
          </p:cNvSpPr>
          <p:nvPr/>
        </p:nvSpPr>
        <p:spPr bwMode="auto">
          <a:xfrm>
            <a:off x="4524375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09"/>
              <a:gd name="T62" fmla="*/ 144 w 144"/>
              <a:gd name="T63" fmla="*/ 109 h 1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7" name="Freeform 383"/>
          <p:cNvSpPr>
            <a:spLocks/>
          </p:cNvSpPr>
          <p:nvPr/>
        </p:nvSpPr>
        <p:spPr bwMode="auto">
          <a:xfrm>
            <a:off x="4524375" y="4392613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4"/>
              <a:gd name="T58" fmla="*/ 0 h 109"/>
              <a:gd name="T59" fmla="*/ 144 w 144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8" name="Freeform 384"/>
          <p:cNvSpPr>
            <a:spLocks/>
          </p:cNvSpPr>
          <p:nvPr/>
        </p:nvSpPr>
        <p:spPr bwMode="auto">
          <a:xfrm>
            <a:off x="4648200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8"/>
              <a:gd name="T13" fmla="*/ 0 h 6"/>
              <a:gd name="T14" fmla="*/ 18 w 18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69" name="Freeform 385"/>
          <p:cNvSpPr>
            <a:spLocks/>
          </p:cNvSpPr>
          <p:nvPr/>
        </p:nvSpPr>
        <p:spPr bwMode="auto">
          <a:xfrm>
            <a:off x="4648200" y="4495800"/>
            <a:ext cx="23813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  <a:gd name="T9" fmla="*/ 0 w 18"/>
              <a:gd name="T10" fmla="*/ 0 h 6"/>
              <a:gd name="T11" fmla="*/ 18 w 1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0" name="Freeform 386"/>
          <p:cNvSpPr>
            <a:spLocks/>
          </p:cNvSpPr>
          <p:nvPr/>
        </p:nvSpPr>
        <p:spPr bwMode="auto">
          <a:xfrm>
            <a:off x="4570413" y="4502150"/>
            <a:ext cx="101600" cy="131763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8"/>
              <a:gd name="T40" fmla="*/ 0 h 102"/>
              <a:gd name="T41" fmla="*/ 78 w 78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0" name="Freeform 387"/>
          <p:cNvSpPr>
            <a:spLocks/>
          </p:cNvSpPr>
          <p:nvPr/>
        </p:nvSpPr>
        <p:spPr bwMode="auto">
          <a:xfrm>
            <a:off x="4721225" y="4400550"/>
            <a:ext cx="296863" cy="26670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572" name="Freeform 388"/>
          <p:cNvSpPr>
            <a:spLocks/>
          </p:cNvSpPr>
          <p:nvPr/>
        </p:nvSpPr>
        <p:spPr bwMode="auto">
          <a:xfrm>
            <a:off x="5010150" y="4502150"/>
            <a:ext cx="320675" cy="187325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46"/>
              <a:gd name="T67" fmla="*/ 0 h 144"/>
              <a:gd name="T68" fmla="*/ 246 w 246"/>
              <a:gd name="T69" fmla="*/ 144 h 1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3" name="Freeform 389"/>
          <p:cNvSpPr>
            <a:spLocks/>
          </p:cNvSpPr>
          <p:nvPr/>
        </p:nvSpPr>
        <p:spPr bwMode="auto">
          <a:xfrm>
            <a:off x="4916488" y="4675188"/>
            <a:ext cx="195262" cy="233362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0"/>
              <a:gd name="T67" fmla="*/ 0 h 180"/>
              <a:gd name="T68" fmla="*/ 150 w 150"/>
              <a:gd name="T69" fmla="*/ 180 h 18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4" name="Freeform 390"/>
          <p:cNvSpPr>
            <a:spLocks/>
          </p:cNvSpPr>
          <p:nvPr/>
        </p:nvSpPr>
        <p:spPr bwMode="auto">
          <a:xfrm>
            <a:off x="4876800" y="4722813"/>
            <a:ext cx="117475" cy="130175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0"/>
              <a:gd name="T40" fmla="*/ 0 h 102"/>
              <a:gd name="T41" fmla="*/ 90 w 90"/>
              <a:gd name="T42" fmla="*/ 102 h 10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5" name="Freeform 391"/>
          <p:cNvSpPr>
            <a:spLocks/>
          </p:cNvSpPr>
          <p:nvPr/>
        </p:nvSpPr>
        <p:spPr bwMode="auto">
          <a:xfrm>
            <a:off x="4845050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44"/>
              <a:gd name="T67" fmla="*/ 0 h 198"/>
              <a:gd name="T68" fmla="*/ 144 w 144"/>
              <a:gd name="T69" fmla="*/ 198 h 19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6" name="Freeform 392"/>
          <p:cNvSpPr>
            <a:spLocks/>
          </p:cNvSpPr>
          <p:nvPr/>
        </p:nvSpPr>
        <p:spPr bwMode="auto">
          <a:xfrm>
            <a:off x="4845050" y="4464050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44"/>
              <a:gd name="T64" fmla="*/ 0 h 198"/>
              <a:gd name="T65" fmla="*/ 144 w 144"/>
              <a:gd name="T66" fmla="*/ 198 h 19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7" name="Freeform 393"/>
          <p:cNvSpPr>
            <a:spLocks/>
          </p:cNvSpPr>
          <p:nvPr/>
        </p:nvSpPr>
        <p:spPr bwMode="auto">
          <a:xfrm>
            <a:off x="4672013" y="4454525"/>
            <a:ext cx="63500" cy="157163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8"/>
              <a:gd name="T46" fmla="*/ 0 h 120"/>
              <a:gd name="T47" fmla="*/ 48 w 48"/>
              <a:gd name="T48" fmla="*/ 120 h 1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8" name="Freeform 394"/>
          <p:cNvSpPr>
            <a:spLocks/>
          </p:cNvSpPr>
          <p:nvPr/>
        </p:nvSpPr>
        <p:spPr bwMode="auto">
          <a:xfrm>
            <a:off x="4648200" y="4495800"/>
            <a:ext cx="55563" cy="123825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"/>
              <a:gd name="T31" fmla="*/ 0 h 96"/>
              <a:gd name="T32" fmla="*/ 42 w 42"/>
              <a:gd name="T33" fmla="*/ 96 h 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79" name="Freeform 395"/>
          <p:cNvSpPr>
            <a:spLocks/>
          </p:cNvSpPr>
          <p:nvPr/>
        </p:nvSpPr>
        <p:spPr bwMode="auto">
          <a:xfrm>
            <a:off x="4940300" y="5191125"/>
            <a:ext cx="320675" cy="3254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46"/>
              <a:gd name="T85" fmla="*/ 0 h 252"/>
              <a:gd name="T86" fmla="*/ 246 w 246"/>
              <a:gd name="T87" fmla="*/ 252 h 25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80" name="Freeform 396"/>
          <p:cNvSpPr>
            <a:spLocks/>
          </p:cNvSpPr>
          <p:nvPr/>
        </p:nvSpPr>
        <p:spPr bwMode="auto">
          <a:xfrm>
            <a:off x="4672013" y="4298950"/>
            <a:ext cx="79375" cy="936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"/>
              <a:gd name="T16" fmla="*/ 0 h 12"/>
              <a:gd name="T17" fmla="*/ 10 w 10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0" name="Freeform 397"/>
          <p:cNvSpPr>
            <a:spLocks/>
          </p:cNvSpPr>
          <p:nvPr/>
        </p:nvSpPr>
        <p:spPr bwMode="auto">
          <a:xfrm>
            <a:off x="365125" y="2225675"/>
            <a:ext cx="676275" cy="922338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02" name="Freeform 398"/>
          <p:cNvSpPr>
            <a:spLocks/>
          </p:cNvSpPr>
          <p:nvPr/>
        </p:nvSpPr>
        <p:spPr bwMode="auto">
          <a:xfrm>
            <a:off x="1041400" y="2187575"/>
            <a:ext cx="2119313" cy="1452563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22"/>
              <a:gd name="T187" fmla="*/ 0 h 1117"/>
              <a:gd name="T188" fmla="*/ 1622 w 1622"/>
              <a:gd name="T189" fmla="*/ 1117 h 111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2" name="Freeform 399"/>
          <p:cNvSpPr>
            <a:spLocks/>
          </p:cNvSpPr>
          <p:nvPr/>
        </p:nvSpPr>
        <p:spPr bwMode="auto">
          <a:xfrm>
            <a:off x="1439863" y="3394075"/>
            <a:ext cx="1435100" cy="741363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04" name="Freeform 400"/>
          <p:cNvSpPr>
            <a:spLocks/>
          </p:cNvSpPr>
          <p:nvPr/>
        </p:nvSpPr>
        <p:spPr bwMode="auto">
          <a:xfrm>
            <a:off x="2357438" y="4403725"/>
            <a:ext cx="111125" cy="112713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"/>
              <a:gd name="T25" fmla="*/ 0 h 14"/>
              <a:gd name="T26" fmla="*/ 14 w 14"/>
              <a:gd name="T27" fmla="*/ 14 h 1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4" name="Freeform 401"/>
          <p:cNvSpPr>
            <a:spLocks/>
          </p:cNvSpPr>
          <p:nvPr/>
        </p:nvSpPr>
        <p:spPr bwMode="auto">
          <a:xfrm>
            <a:off x="2397125" y="4506913"/>
            <a:ext cx="95250" cy="69850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5" name="Freeform 402"/>
          <p:cNvSpPr>
            <a:spLocks/>
          </p:cNvSpPr>
          <p:nvPr/>
        </p:nvSpPr>
        <p:spPr bwMode="auto">
          <a:xfrm>
            <a:off x="2484438" y="4546600"/>
            <a:ext cx="141287" cy="60325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6" name="Freeform 403"/>
          <p:cNvSpPr>
            <a:spLocks/>
          </p:cNvSpPr>
          <p:nvPr/>
        </p:nvSpPr>
        <p:spPr bwMode="auto">
          <a:xfrm>
            <a:off x="2578100" y="4476750"/>
            <a:ext cx="290513" cy="319088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08" name="Freeform 422"/>
          <p:cNvSpPr>
            <a:spLocks/>
          </p:cNvSpPr>
          <p:nvPr/>
        </p:nvSpPr>
        <p:spPr bwMode="auto">
          <a:xfrm>
            <a:off x="2317750" y="4381500"/>
            <a:ext cx="150813" cy="69850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"/>
              <a:gd name="T28" fmla="*/ 0 h 9"/>
              <a:gd name="T29" fmla="*/ 19 w 19"/>
              <a:gd name="T30" fmla="*/ 9 h 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09" name="Freeform 423"/>
          <p:cNvSpPr>
            <a:spLocks/>
          </p:cNvSpPr>
          <p:nvPr/>
        </p:nvSpPr>
        <p:spPr bwMode="auto">
          <a:xfrm>
            <a:off x="2238375" y="4340225"/>
            <a:ext cx="119063" cy="98425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5"/>
              <a:gd name="T43" fmla="*/ 0 h 12"/>
              <a:gd name="T44" fmla="*/ 15 w 15"/>
              <a:gd name="T45" fmla="*/ 12 h 1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9" name="Freeform 424"/>
          <p:cNvSpPr>
            <a:spLocks/>
          </p:cNvSpPr>
          <p:nvPr/>
        </p:nvSpPr>
        <p:spPr bwMode="auto">
          <a:xfrm>
            <a:off x="1628775" y="3927475"/>
            <a:ext cx="754063" cy="493713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11" name="Freeform 425"/>
          <p:cNvSpPr>
            <a:spLocks/>
          </p:cNvSpPr>
          <p:nvPr/>
        </p:nvSpPr>
        <p:spPr bwMode="auto">
          <a:xfrm rot="-852288">
            <a:off x="2862263" y="1949450"/>
            <a:ext cx="812800" cy="8969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25"/>
              <a:gd name="T190" fmla="*/ 0 h 2047"/>
              <a:gd name="T191" fmla="*/ 1125 w 1125"/>
              <a:gd name="T192" fmla="*/ 2047 h 204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2" name="Freeform 426"/>
          <p:cNvSpPr>
            <a:spLocks/>
          </p:cNvSpPr>
          <p:nvPr/>
        </p:nvSpPr>
        <p:spPr bwMode="auto">
          <a:xfrm>
            <a:off x="1895475" y="2190750"/>
            <a:ext cx="41275" cy="36513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6"/>
              <a:gd name="T77" fmla="*/ 40 w 40"/>
              <a:gd name="T78" fmla="*/ 36 h 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3" name="Freeform 427"/>
          <p:cNvSpPr>
            <a:spLocks/>
          </p:cNvSpPr>
          <p:nvPr/>
        </p:nvSpPr>
        <p:spPr bwMode="auto">
          <a:xfrm>
            <a:off x="2247900" y="2486025"/>
            <a:ext cx="0" cy="4763"/>
          </a:xfrm>
          <a:custGeom>
            <a:avLst/>
            <a:gdLst>
              <a:gd name="T0" fmla="*/ 0 w 1"/>
              <a:gd name="T1" fmla="*/ 2147483647 h 4"/>
              <a:gd name="T2" fmla="*/ 0 w 1"/>
              <a:gd name="T3" fmla="*/ 2147483647 h 4"/>
              <a:gd name="T4" fmla="*/ 0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0 w 1"/>
              <a:gd name="T11" fmla="*/ 2147483647 h 4"/>
              <a:gd name="T12" fmla="*/ 0 w 1"/>
              <a:gd name="T13" fmla="*/ 2147483647 h 4"/>
              <a:gd name="T14" fmla="*/ 0 w 1"/>
              <a:gd name="T15" fmla="*/ 2147483647 h 4"/>
              <a:gd name="T16" fmla="*/ 0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"/>
              <a:gd name="T28" fmla="*/ 0 h 4"/>
              <a:gd name="T29" fmla="*/ 0 w 1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4" name="Freeform 428"/>
          <p:cNvSpPr>
            <a:spLocks/>
          </p:cNvSpPr>
          <p:nvPr/>
        </p:nvSpPr>
        <p:spPr bwMode="auto">
          <a:xfrm>
            <a:off x="2605088" y="2519363"/>
            <a:ext cx="3175" cy="6350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8"/>
              <a:gd name="T29" fmla="*/ 5 w 5"/>
              <a:gd name="T30" fmla="*/ 8 h 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5" name="Freeform 429"/>
          <p:cNvSpPr>
            <a:spLocks/>
          </p:cNvSpPr>
          <p:nvPr/>
        </p:nvSpPr>
        <p:spPr bwMode="auto">
          <a:xfrm>
            <a:off x="2254250" y="2101850"/>
            <a:ext cx="14288" cy="14288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4"/>
              <a:gd name="T52" fmla="*/ 0 h 15"/>
              <a:gd name="T53" fmla="*/ 14 w 14"/>
              <a:gd name="T54" fmla="*/ 15 h 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6" name="Freeform 430"/>
          <p:cNvSpPr>
            <a:spLocks/>
          </p:cNvSpPr>
          <p:nvPr/>
        </p:nvSpPr>
        <p:spPr bwMode="auto">
          <a:xfrm>
            <a:off x="2441575" y="2570163"/>
            <a:ext cx="144463" cy="120650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35"/>
              <a:gd name="T124" fmla="*/ 0 h 119"/>
              <a:gd name="T125" fmla="*/ 135 w 135"/>
              <a:gd name="T126" fmla="*/ 119 h 1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7" name="Freeform 431"/>
          <p:cNvSpPr>
            <a:spLocks/>
          </p:cNvSpPr>
          <p:nvPr/>
        </p:nvSpPr>
        <p:spPr bwMode="auto">
          <a:xfrm>
            <a:off x="2325688" y="2208213"/>
            <a:ext cx="598487" cy="400050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56"/>
              <a:gd name="T190" fmla="*/ 0 h 395"/>
              <a:gd name="T191" fmla="*/ 556 w 556"/>
              <a:gd name="T192" fmla="*/ 395 h 3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8" name="Freeform 432"/>
          <p:cNvSpPr>
            <a:spLocks/>
          </p:cNvSpPr>
          <p:nvPr/>
        </p:nvSpPr>
        <p:spPr bwMode="auto">
          <a:xfrm>
            <a:off x="1808163" y="2141538"/>
            <a:ext cx="158750" cy="14605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8"/>
              <a:gd name="T97" fmla="*/ 0 h 146"/>
              <a:gd name="T98" fmla="*/ 148 w 148"/>
              <a:gd name="T99" fmla="*/ 146 h 1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19" name="Freeform 433"/>
          <p:cNvSpPr>
            <a:spLocks/>
          </p:cNvSpPr>
          <p:nvPr/>
        </p:nvSpPr>
        <p:spPr bwMode="auto">
          <a:xfrm>
            <a:off x="1976438" y="2087563"/>
            <a:ext cx="144462" cy="93662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33"/>
              <a:gd name="T157" fmla="*/ 0 h 91"/>
              <a:gd name="T158" fmla="*/ 133 w 133"/>
              <a:gd name="T159" fmla="*/ 91 h 9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0" name="Freeform 434"/>
          <p:cNvSpPr>
            <a:spLocks/>
          </p:cNvSpPr>
          <p:nvPr/>
        </p:nvSpPr>
        <p:spPr bwMode="auto">
          <a:xfrm>
            <a:off x="1916113" y="2038350"/>
            <a:ext cx="109537" cy="61913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2"/>
              <a:gd name="T148" fmla="*/ 0 h 60"/>
              <a:gd name="T149" fmla="*/ 102 w 102"/>
              <a:gd name="T150" fmla="*/ 60 h 6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1" name="Freeform 435"/>
          <p:cNvSpPr>
            <a:spLocks/>
          </p:cNvSpPr>
          <p:nvPr/>
        </p:nvSpPr>
        <p:spPr bwMode="auto">
          <a:xfrm>
            <a:off x="2132013" y="2100263"/>
            <a:ext cx="92075" cy="80962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86"/>
              <a:gd name="T103" fmla="*/ 0 h 80"/>
              <a:gd name="T104" fmla="*/ 86 w 86"/>
              <a:gd name="T105" fmla="*/ 80 h 8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2" name="Freeform 436"/>
          <p:cNvSpPr>
            <a:spLocks/>
          </p:cNvSpPr>
          <p:nvPr/>
        </p:nvSpPr>
        <p:spPr bwMode="auto">
          <a:xfrm>
            <a:off x="2225675" y="2149475"/>
            <a:ext cx="36513" cy="460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4"/>
              <a:gd name="T88" fmla="*/ 0 h 46"/>
              <a:gd name="T89" fmla="*/ 34 w 34"/>
              <a:gd name="T90" fmla="*/ 46 h 4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3" name="Freeform 437"/>
          <p:cNvSpPr>
            <a:spLocks/>
          </p:cNvSpPr>
          <p:nvPr/>
        </p:nvSpPr>
        <p:spPr bwMode="auto">
          <a:xfrm>
            <a:off x="2216150" y="2085975"/>
            <a:ext cx="215900" cy="1031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"/>
              <a:gd name="T133" fmla="*/ 0 h 100"/>
              <a:gd name="T134" fmla="*/ 202 w 202"/>
              <a:gd name="T135" fmla="*/ 100 h 10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4" name="Freeform 438"/>
          <p:cNvSpPr>
            <a:spLocks/>
          </p:cNvSpPr>
          <p:nvPr/>
        </p:nvSpPr>
        <p:spPr bwMode="auto">
          <a:xfrm>
            <a:off x="2046288" y="2020888"/>
            <a:ext cx="44450" cy="38100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0"/>
              <a:gd name="T76" fmla="*/ 0 h 37"/>
              <a:gd name="T77" fmla="*/ 40 w 40"/>
              <a:gd name="T78" fmla="*/ 37 h 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5" name="Freeform 439"/>
          <p:cNvSpPr>
            <a:spLocks/>
          </p:cNvSpPr>
          <p:nvPr/>
        </p:nvSpPr>
        <p:spPr bwMode="auto">
          <a:xfrm flipV="1">
            <a:off x="2216150" y="1779588"/>
            <a:ext cx="215900" cy="323850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201"/>
              <a:gd name="T169" fmla="*/ 0 h 319"/>
              <a:gd name="T170" fmla="*/ 201 w 201"/>
              <a:gd name="T171" fmla="*/ 319 h 3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6" name="Freeform 440"/>
          <p:cNvSpPr>
            <a:spLocks/>
          </p:cNvSpPr>
          <p:nvPr/>
        </p:nvSpPr>
        <p:spPr bwMode="auto">
          <a:xfrm>
            <a:off x="2220913" y="2047875"/>
            <a:ext cx="36512" cy="17463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4"/>
              <a:gd name="T52" fmla="*/ 0 h 18"/>
              <a:gd name="T53" fmla="*/ 34 w 34"/>
              <a:gd name="T54" fmla="*/ 18 h 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7" name="Freeform 441"/>
          <p:cNvSpPr>
            <a:spLocks/>
          </p:cNvSpPr>
          <p:nvPr/>
        </p:nvSpPr>
        <p:spPr bwMode="auto">
          <a:xfrm>
            <a:off x="2201863" y="2001838"/>
            <a:ext cx="33337" cy="47625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46"/>
              <a:gd name="T77" fmla="*/ 34 w 34"/>
              <a:gd name="T78" fmla="*/ 46 h 4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8" name="Freeform 442"/>
          <p:cNvSpPr>
            <a:spLocks/>
          </p:cNvSpPr>
          <p:nvPr/>
        </p:nvSpPr>
        <p:spPr bwMode="auto">
          <a:xfrm>
            <a:off x="2135188" y="1979613"/>
            <a:ext cx="60325" cy="68262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8"/>
              <a:gd name="T112" fmla="*/ 0 h 67"/>
              <a:gd name="T113" fmla="*/ 58 w 58"/>
              <a:gd name="T114" fmla="*/ 67 h 6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29" name="Freeform 443"/>
          <p:cNvSpPr>
            <a:spLocks/>
          </p:cNvSpPr>
          <p:nvPr/>
        </p:nvSpPr>
        <p:spPr bwMode="auto">
          <a:xfrm>
            <a:off x="1892300" y="2227263"/>
            <a:ext cx="269875" cy="234950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49"/>
              <a:gd name="T148" fmla="*/ 0 h 231"/>
              <a:gd name="T149" fmla="*/ 249 w 249"/>
              <a:gd name="T150" fmla="*/ 231 h 23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59" name="Freeform 445"/>
          <p:cNvSpPr>
            <a:spLocks/>
          </p:cNvSpPr>
          <p:nvPr/>
        </p:nvSpPr>
        <p:spPr bwMode="auto">
          <a:xfrm>
            <a:off x="2921000" y="4362450"/>
            <a:ext cx="36513" cy="19050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11" name="Freeform 450"/>
          <p:cNvSpPr>
            <a:spLocks/>
          </p:cNvSpPr>
          <p:nvPr/>
        </p:nvSpPr>
        <p:spPr bwMode="auto">
          <a:xfrm>
            <a:off x="3963988" y="2589213"/>
            <a:ext cx="131762" cy="5080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4"/>
              <a:gd name="T40" fmla="*/ 0 h 54"/>
              <a:gd name="T41" fmla="*/ 114 w 114"/>
              <a:gd name="T42" fmla="*/ 54 h 5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1" name="Freeform 451"/>
          <p:cNvSpPr>
            <a:spLocks/>
          </p:cNvSpPr>
          <p:nvPr/>
        </p:nvSpPr>
        <p:spPr bwMode="auto">
          <a:xfrm>
            <a:off x="7959725" y="4722813"/>
            <a:ext cx="215900" cy="185737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33" name="Freeform 452"/>
          <p:cNvSpPr>
            <a:spLocks/>
          </p:cNvSpPr>
          <p:nvPr/>
        </p:nvSpPr>
        <p:spPr bwMode="auto">
          <a:xfrm>
            <a:off x="8175625" y="4767263"/>
            <a:ext cx="174625" cy="169862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60"/>
              <a:gd name="T52" fmla="*/ 0 h 443"/>
              <a:gd name="T53" fmla="*/ 460 w 460"/>
              <a:gd name="T54" fmla="*/ 443 h 44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2" name="Group 453"/>
          <p:cNvGrpSpPr>
            <a:grpSpLocks/>
          </p:cNvGrpSpPr>
          <p:nvPr/>
        </p:nvGrpSpPr>
        <p:grpSpPr bwMode="auto">
          <a:xfrm>
            <a:off x="4437740" y="2977777"/>
            <a:ext cx="250825" cy="368300"/>
            <a:chOff x="2201" y="1250"/>
            <a:chExt cx="133" cy="193"/>
          </a:xfrm>
          <a:solidFill>
            <a:schemeClr val="accent5"/>
          </a:solidFill>
        </p:grpSpPr>
        <p:sp>
          <p:nvSpPr>
            <p:cNvPr id="164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31321 w 24"/>
                <a:gd name="T1" fmla="*/ 168050 h 47"/>
                <a:gd name="T2" fmla="*/ 21408 w 24"/>
                <a:gd name="T3" fmla="*/ 158642 h 47"/>
                <a:gd name="T4" fmla="*/ 52742 w 24"/>
                <a:gd name="T5" fmla="*/ 139046 h 47"/>
                <a:gd name="T6" fmla="*/ 47604 w 24"/>
                <a:gd name="T7" fmla="*/ 120280 h 47"/>
                <a:gd name="T8" fmla="*/ 41596 w 24"/>
                <a:gd name="T9" fmla="*/ 105189 h 47"/>
                <a:gd name="T10" fmla="*/ 16283 w 24"/>
                <a:gd name="T11" fmla="*/ 105189 h 47"/>
                <a:gd name="T12" fmla="*/ 21408 w 24"/>
                <a:gd name="T13" fmla="*/ 77060 h 47"/>
                <a:gd name="T14" fmla="*/ 5138 w 24"/>
                <a:gd name="T15" fmla="*/ 86419 h 47"/>
                <a:gd name="T16" fmla="*/ 0 w 24"/>
                <a:gd name="T17" fmla="*/ 61969 h 47"/>
                <a:gd name="T18" fmla="*/ 0 w 24"/>
                <a:gd name="T19" fmla="*/ 38633 h 47"/>
                <a:gd name="T20" fmla="*/ 5138 w 24"/>
                <a:gd name="T21" fmla="*/ 18766 h 47"/>
                <a:gd name="T22" fmla="*/ 26546 w 24"/>
                <a:gd name="T23" fmla="*/ 0 h 47"/>
                <a:gd name="T24" fmla="*/ 41596 w 24"/>
                <a:gd name="T25" fmla="*/ 4570 h 47"/>
                <a:gd name="T26" fmla="*/ 36458 w 24"/>
                <a:gd name="T27" fmla="*/ 29291 h 47"/>
                <a:gd name="T28" fmla="*/ 67846 w 24"/>
                <a:gd name="T29" fmla="*/ 29291 h 47"/>
                <a:gd name="T30" fmla="*/ 57867 w 24"/>
                <a:gd name="T31" fmla="*/ 52627 h 47"/>
                <a:gd name="T32" fmla="*/ 47604 w 24"/>
                <a:gd name="T33" fmla="*/ 72490 h 47"/>
                <a:gd name="T34" fmla="*/ 67846 w 24"/>
                <a:gd name="T35" fmla="*/ 81631 h 47"/>
                <a:gd name="T36" fmla="*/ 89200 w 24"/>
                <a:gd name="T37" fmla="*/ 115710 h 47"/>
                <a:gd name="T38" fmla="*/ 99183 w 24"/>
                <a:gd name="T39" fmla="*/ 139046 h 47"/>
                <a:gd name="T40" fmla="*/ 99183 w 24"/>
                <a:gd name="T41" fmla="*/ 152959 h 47"/>
                <a:gd name="T42" fmla="*/ 120592 w 24"/>
                <a:gd name="T43" fmla="*/ 152959 h 47"/>
                <a:gd name="T44" fmla="*/ 115450 w 24"/>
                <a:gd name="T45" fmla="*/ 186820 h 47"/>
                <a:gd name="T46" fmla="*/ 125729 w 24"/>
                <a:gd name="T47" fmla="*/ 191386 h 47"/>
                <a:gd name="T48" fmla="*/ 89200 w 24"/>
                <a:gd name="T49" fmla="*/ 206699 h 47"/>
                <a:gd name="T50" fmla="*/ 57867 w 24"/>
                <a:gd name="T51" fmla="*/ 211269 h 47"/>
                <a:gd name="T52" fmla="*/ 41596 w 24"/>
                <a:gd name="T53" fmla="*/ 216107 h 47"/>
                <a:gd name="T54" fmla="*/ 21408 w 24"/>
                <a:gd name="T55" fmla="*/ 216107 h 47"/>
                <a:gd name="T56" fmla="*/ 5138 w 24"/>
                <a:gd name="T57" fmla="*/ 220677 h 47"/>
                <a:gd name="T58" fmla="*/ 26546 w 24"/>
                <a:gd name="T59" fmla="*/ 200728 h 47"/>
                <a:gd name="T60" fmla="*/ 31321 w 24"/>
                <a:gd name="T61" fmla="*/ 182249 h 47"/>
                <a:gd name="T62" fmla="*/ 16283 w 24"/>
                <a:gd name="T63" fmla="*/ 177408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65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19615" name="Freeform 458"/>
          <p:cNvSpPr>
            <a:spLocks/>
          </p:cNvSpPr>
          <p:nvPr/>
        </p:nvSpPr>
        <p:spPr bwMode="auto">
          <a:xfrm>
            <a:off x="5419725" y="3827463"/>
            <a:ext cx="73025" cy="4445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6"/>
              <a:gd name="T46" fmla="*/ 0 h 28"/>
              <a:gd name="T47" fmla="*/ 46 w 46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7" name="Freeform 507"/>
          <p:cNvSpPr>
            <a:spLocks/>
          </p:cNvSpPr>
          <p:nvPr/>
        </p:nvSpPr>
        <p:spPr bwMode="auto">
          <a:xfrm>
            <a:off x="6486525" y="3213100"/>
            <a:ext cx="1508125" cy="1047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17" name="Freeform 260"/>
          <p:cNvSpPr>
            <a:spLocks/>
          </p:cNvSpPr>
          <p:nvPr/>
        </p:nvSpPr>
        <p:spPr bwMode="auto">
          <a:xfrm>
            <a:off x="6530975" y="4781550"/>
            <a:ext cx="57150" cy="68263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2"/>
              <a:gd name="T19" fmla="*/ 0 h 54"/>
              <a:gd name="T20" fmla="*/ 42 w 42"/>
              <a:gd name="T21" fmla="*/ 54 h 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38" name="Freeform 261"/>
          <p:cNvSpPr>
            <a:spLocks/>
          </p:cNvSpPr>
          <p:nvPr/>
        </p:nvSpPr>
        <p:spPr bwMode="auto">
          <a:xfrm>
            <a:off x="7350125" y="4260850"/>
            <a:ext cx="53975" cy="53975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"/>
              <a:gd name="T22" fmla="*/ 0 h 42"/>
              <a:gd name="T23" fmla="*/ 42 w 4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0" name="Freeform 262"/>
          <p:cNvSpPr>
            <a:spLocks/>
          </p:cNvSpPr>
          <p:nvPr/>
        </p:nvSpPr>
        <p:spPr bwMode="auto">
          <a:xfrm>
            <a:off x="7640638" y="4127500"/>
            <a:ext cx="31750" cy="93663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1" name="Freeform 263"/>
          <p:cNvSpPr>
            <a:spLocks/>
          </p:cNvSpPr>
          <p:nvPr/>
        </p:nvSpPr>
        <p:spPr bwMode="auto">
          <a:xfrm>
            <a:off x="7875588" y="3884613"/>
            <a:ext cx="46037" cy="69850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2" name="Freeform 264"/>
          <p:cNvSpPr>
            <a:spLocks/>
          </p:cNvSpPr>
          <p:nvPr/>
        </p:nvSpPr>
        <p:spPr bwMode="auto">
          <a:xfrm>
            <a:off x="7931150" y="3525838"/>
            <a:ext cx="344488" cy="374650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3" name="Freeform 265"/>
          <p:cNvSpPr>
            <a:spLocks/>
          </p:cNvSpPr>
          <p:nvPr/>
        </p:nvSpPr>
        <p:spPr bwMode="auto">
          <a:xfrm>
            <a:off x="8174038" y="3181350"/>
            <a:ext cx="61912" cy="306388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4" name="Freeform 272"/>
          <p:cNvSpPr>
            <a:spLocks/>
          </p:cNvSpPr>
          <p:nvPr/>
        </p:nvSpPr>
        <p:spPr bwMode="auto">
          <a:xfrm>
            <a:off x="7623175" y="4306888"/>
            <a:ext cx="141288" cy="195262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75" name="Freeform 273"/>
          <p:cNvSpPr>
            <a:spLocks/>
          </p:cNvSpPr>
          <p:nvPr/>
        </p:nvSpPr>
        <p:spPr bwMode="auto">
          <a:xfrm>
            <a:off x="7680325" y="4533900"/>
            <a:ext cx="115888" cy="92075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45" name="Freeform 333"/>
          <p:cNvSpPr>
            <a:spLocks/>
          </p:cNvSpPr>
          <p:nvPr/>
        </p:nvSpPr>
        <p:spPr bwMode="auto">
          <a:xfrm>
            <a:off x="6837363" y="3260725"/>
            <a:ext cx="777875" cy="390525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301"/>
              <a:gd name="T92" fmla="*/ 595 w 595"/>
              <a:gd name="T93" fmla="*/ 301 h 30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46" name="Line 449"/>
          <p:cNvSpPr>
            <a:spLocks noChangeShapeType="1"/>
          </p:cNvSpPr>
          <p:nvPr/>
        </p:nvSpPr>
        <p:spPr bwMode="auto">
          <a:xfrm>
            <a:off x="7585075" y="4324350"/>
            <a:ext cx="0" cy="0"/>
          </a:xfrm>
          <a:prstGeom prst="line">
            <a:avLst/>
          </a:prstGeom>
          <a:noFill/>
          <a:ln w="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47" name="Freeform 506"/>
          <p:cNvSpPr>
            <a:spLocks/>
          </p:cNvSpPr>
          <p:nvPr/>
        </p:nvSpPr>
        <p:spPr bwMode="auto">
          <a:xfrm>
            <a:off x="7734300" y="3609975"/>
            <a:ext cx="123825" cy="15557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8"/>
              <a:gd name="T100" fmla="*/ 0 h 98"/>
              <a:gd name="T101" fmla="*/ 78 w 78"/>
              <a:gd name="T102" fmla="*/ 98 h 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9" name="Freeform 517"/>
          <p:cNvSpPr>
            <a:spLocks/>
          </p:cNvSpPr>
          <p:nvPr/>
        </p:nvSpPr>
        <p:spPr bwMode="auto">
          <a:xfrm>
            <a:off x="7781925" y="3749675"/>
            <a:ext cx="85725" cy="1047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49" name="Freeform 411"/>
          <p:cNvSpPr>
            <a:spLocks/>
          </p:cNvSpPr>
          <p:nvPr/>
        </p:nvSpPr>
        <p:spPr bwMode="auto">
          <a:xfrm>
            <a:off x="3063875" y="5483225"/>
            <a:ext cx="127000" cy="166688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1" name="Freeform 420"/>
          <p:cNvSpPr>
            <a:spLocks/>
          </p:cNvSpPr>
          <p:nvPr/>
        </p:nvSpPr>
        <p:spPr bwMode="auto">
          <a:xfrm>
            <a:off x="2516188" y="4792663"/>
            <a:ext cx="320675" cy="392112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2" name="Freeform 413"/>
          <p:cNvSpPr>
            <a:spLocks/>
          </p:cNvSpPr>
          <p:nvPr/>
        </p:nvSpPr>
        <p:spPr bwMode="auto">
          <a:xfrm>
            <a:off x="2720975" y="4668838"/>
            <a:ext cx="884238" cy="911225"/>
          </a:xfrm>
          <a:custGeom>
            <a:avLst/>
            <a:gdLst>
              <a:gd name="T0" fmla="*/ 449369 w 10000"/>
              <a:gd name="T1" fmla="*/ 714947 h 10000"/>
              <a:gd name="T2" fmla="*/ 413116 w 10000"/>
              <a:gd name="T3" fmla="*/ 771079 h 10000"/>
              <a:gd name="T4" fmla="*/ 369611 w 10000"/>
              <a:gd name="T5" fmla="*/ 820103 h 10000"/>
              <a:gd name="T6" fmla="*/ 384113 w 10000"/>
              <a:gd name="T7" fmla="*/ 827119 h 10000"/>
              <a:gd name="T8" fmla="*/ 442119 w 10000"/>
              <a:gd name="T9" fmla="*/ 869126 h 10000"/>
              <a:gd name="T10" fmla="*/ 471121 w 10000"/>
              <a:gd name="T11" fmla="*/ 890176 h 10000"/>
              <a:gd name="T12" fmla="*/ 536378 w 10000"/>
              <a:gd name="T13" fmla="*/ 827119 h 10000"/>
              <a:gd name="T14" fmla="*/ 587045 w 10000"/>
              <a:gd name="T15" fmla="*/ 693898 h 10000"/>
              <a:gd name="T16" fmla="*/ 717558 w 10000"/>
              <a:gd name="T17" fmla="*/ 637858 h 10000"/>
              <a:gd name="T18" fmla="*/ 746561 w 10000"/>
              <a:gd name="T19" fmla="*/ 602775 h 10000"/>
              <a:gd name="T20" fmla="*/ 775476 w 10000"/>
              <a:gd name="T21" fmla="*/ 539719 h 10000"/>
              <a:gd name="T22" fmla="*/ 789977 w 10000"/>
              <a:gd name="T23" fmla="*/ 406589 h 10000"/>
              <a:gd name="T24" fmla="*/ 884237 w 10000"/>
              <a:gd name="T25" fmla="*/ 308450 h 10000"/>
              <a:gd name="T26" fmla="*/ 869736 w 10000"/>
              <a:gd name="T27" fmla="*/ 238285 h 10000"/>
              <a:gd name="T28" fmla="*/ 761063 w 10000"/>
              <a:gd name="T29" fmla="*/ 189261 h 10000"/>
              <a:gd name="T30" fmla="*/ 666803 w 10000"/>
              <a:gd name="T31" fmla="*/ 175229 h 10000"/>
              <a:gd name="T32" fmla="*/ 594296 w 10000"/>
              <a:gd name="T33" fmla="*/ 133221 h 10000"/>
              <a:gd name="T34" fmla="*/ 536378 w 10000"/>
              <a:gd name="T35" fmla="*/ 77090 h 10000"/>
              <a:gd name="T36" fmla="*/ 507375 w 10000"/>
              <a:gd name="T37" fmla="*/ 21049 h 10000"/>
              <a:gd name="T38" fmla="*/ 449369 w 10000"/>
              <a:gd name="T39" fmla="*/ 77090 h 10000"/>
              <a:gd name="T40" fmla="*/ 405865 w 10000"/>
              <a:gd name="T41" fmla="*/ 70073 h 10000"/>
              <a:gd name="T42" fmla="*/ 384113 w 10000"/>
              <a:gd name="T43" fmla="*/ 77090 h 10000"/>
              <a:gd name="T44" fmla="*/ 326195 w 10000"/>
              <a:gd name="T45" fmla="*/ 91123 h 10000"/>
              <a:gd name="T46" fmla="*/ 311694 w 10000"/>
              <a:gd name="T47" fmla="*/ 28066 h 10000"/>
              <a:gd name="T48" fmla="*/ 282691 w 10000"/>
              <a:gd name="T49" fmla="*/ 0 h 10000"/>
              <a:gd name="T50" fmla="*/ 253688 w 10000"/>
              <a:gd name="T51" fmla="*/ 28066 h 10000"/>
              <a:gd name="T52" fmla="*/ 217434 w 10000"/>
              <a:gd name="T53" fmla="*/ 63057 h 10000"/>
              <a:gd name="T54" fmla="*/ 159428 w 10000"/>
              <a:gd name="T55" fmla="*/ 105155 h 10000"/>
              <a:gd name="T56" fmla="*/ 79758 w 10000"/>
              <a:gd name="T57" fmla="*/ 98139 h 10000"/>
              <a:gd name="T58" fmla="*/ 72507 w 10000"/>
              <a:gd name="T59" fmla="*/ 210311 h 10000"/>
              <a:gd name="T60" fmla="*/ 50755 w 10000"/>
              <a:gd name="T61" fmla="*/ 217327 h 10000"/>
              <a:gd name="T62" fmla="*/ 0 w 10000"/>
              <a:gd name="T63" fmla="*/ 273368 h 10000"/>
              <a:gd name="T64" fmla="*/ 29003 w 10000"/>
              <a:gd name="T65" fmla="*/ 336424 h 10000"/>
              <a:gd name="T66" fmla="*/ 72507 w 10000"/>
              <a:gd name="T67" fmla="*/ 364490 h 10000"/>
              <a:gd name="T68" fmla="*/ 87009 w 10000"/>
              <a:gd name="T69" fmla="*/ 371506 h 10000"/>
              <a:gd name="T70" fmla="*/ 124766 w 10000"/>
              <a:gd name="T71" fmla="*/ 375516 h 10000"/>
              <a:gd name="T72" fmla="*/ 165264 w 10000"/>
              <a:gd name="T73" fmla="*/ 354102 h 10000"/>
              <a:gd name="T74" fmla="*/ 195682 w 10000"/>
              <a:gd name="T75" fmla="*/ 392556 h 10000"/>
              <a:gd name="T76" fmla="*/ 289941 w 10000"/>
              <a:gd name="T77" fmla="*/ 434563 h 10000"/>
              <a:gd name="T78" fmla="*/ 304443 w 10000"/>
              <a:gd name="T79" fmla="*/ 483678 h 10000"/>
              <a:gd name="T80" fmla="*/ 347859 w 10000"/>
              <a:gd name="T81" fmla="*/ 518669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3" name="Freeform 409"/>
          <p:cNvSpPr>
            <a:spLocks/>
          </p:cNvSpPr>
          <p:nvPr/>
        </p:nvSpPr>
        <p:spPr bwMode="auto">
          <a:xfrm>
            <a:off x="2708275" y="5270500"/>
            <a:ext cx="473075" cy="947738"/>
          </a:xfrm>
          <a:custGeom>
            <a:avLst/>
            <a:gdLst>
              <a:gd name="T0" fmla="*/ 16966267 w 10000"/>
              <a:gd name="T1" fmla="*/ 26491840 h 10001"/>
              <a:gd name="T2" fmla="*/ 17326608 w 10000"/>
              <a:gd name="T3" fmla="*/ 22917709 h 10001"/>
              <a:gd name="T4" fmla="*/ 18049467 w 10000"/>
              <a:gd name="T5" fmla="*/ 20762389 h 10001"/>
              <a:gd name="T6" fmla="*/ 20576161 w 10000"/>
              <a:gd name="T7" fmla="*/ 15751442 h 10001"/>
              <a:gd name="T8" fmla="*/ 21657137 w 10000"/>
              <a:gd name="T9" fmla="*/ 14323533 h 10001"/>
              <a:gd name="T10" fmla="*/ 22379996 w 10000"/>
              <a:gd name="T11" fmla="*/ 10021991 h 10001"/>
              <a:gd name="T12" fmla="*/ 22019654 w 10000"/>
              <a:gd name="T13" fmla="*/ 9312585 h 10001"/>
              <a:gd name="T14" fmla="*/ 20936502 w 10000"/>
              <a:gd name="T15" fmla="*/ 10749402 h 10001"/>
              <a:gd name="T16" fmla="*/ 18770102 w 10000"/>
              <a:gd name="T17" fmla="*/ 12886716 h 10001"/>
              <a:gd name="T18" fmla="*/ 16966267 w 10000"/>
              <a:gd name="T19" fmla="*/ 12177216 h 10001"/>
              <a:gd name="T20" fmla="*/ 17326608 w 10000"/>
              <a:gd name="T21" fmla="*/ 7157265 h 10001"/>
              <a:gd name="T22" fmla="*/ 16243409 w 10000"/>
              <a:gd name="T23" fmla="*/ 5729451 h 10001"/>
              <a:gd name="T24" fmla="*/ 14077009 w 10000"/>
              <a:gd name="T25" fmla="*/ 4301542 h 10001"/>
              <a:gd name="T26" fmla="*/ 12993809 w 10000"/>
              <a:gd name="T27" fmla="*/ 2864726 h 10001"/>
              <a:gd name="T28" fmla="*/ 11912880 w 10000"/>
              <a:gd name="T29" fmla="*/ 0 h 10001"/>
              <a:gd name="T30" fmla="*/ 10467116 w 10000"/>
              <a:gd name="T31" fmla="*/ 727411 h 10001"/>
              <a:gd name="T32" fmla="*/ 10106822 w 10000"/>
              <a:gd name="T33" fmla="*/ 1427909 h 10001"/>
              <a:gd name="T34" fmla="*/ 8302987 w 10000"/>
              <a:gd name="T35" fmla="*/ 727411 h 10001"/>
              <a:gd name="T36" fmla="*/ 7580128 w 10000"/>
              <a:gd name="T37" fmla="*/ 727411 h 10001"/>
              <a:gd name="T38" fmla="*/ 7112351 w 10000"/>
              <a:gd name="T39" fmla="*/ 1176404 h 10001"/>
              <a:gd name="T40" fmla="*/ 7219787 w 10000"/>
              <a:gd name="T41" fmla="*/ 2155225 h 10001"/>
              <a:gd name="T42" fmla="*/ 6859446 w 10000"/>
              <a:gd name="T43" fmla="*/ 5010948 h 10001"/>
              <a:gd name="T44" fmla="*/ 5776293 w 10000"/>
              <a:gd name="T45" fmla="*/ 7157265 h 10001"/>
              <a:gd name="T46" fmla="*/ 5776293 w 10000"/>
              <a:gd name="T47" fmla="*/ 11449899 h 10001"/>
              <a:gd name="T48" fmla="*/ 5053387 w 10000"/>
              <a:gd name="T49" fmla="*/ 14323533 h 10001"/>
              <a:gd name="T50" fmla="*/ 3970235 w 10000"/>
              <a:gd name="T51" fmla="*/ 23627115 h 10001"/>
              <a:gd name="T52" fmla="*/ 4330529 w 10000"/>
              <a:gd name="T53" fmla="*/ 30784380 h 10001"/>
              <a:gd name="T54" fmla="*/ 2166400 w 10000"/>
              <a:gd name="T55" fmla="*/ 40105873 h 10001"/>
              <a:gd name="T56" fmla="*/ 1803835 w 10000"/>
              <a:gd name="T57" fmla="*/ 50127863 h 10001"/>
              <a:gd name="T58" fmla="*/ 1803835 w 10000"/>
              <a:gd name="T59" fmla="*/ 55147909 h 10001"/>
              <a:gd name="T60" fmla="*/ 1443494 w 10000"/>
              <a:gd name="T61" fmla="*/ 60158856 h 10001"/>
              <a:gd name="T62" fmla="*/ 2166400 w 10000"/>
              <a:gd name="T63" fmla="*/ 63032585 h 10001"/>
              <a:gd name="T64" fmla="*/ 1083200 w 10000"/>
              <a:gd name="T65" fmla="*/ 74482389 h 10001"/>
              <a:gd name="T66" fmla="*/ 0 w 10000"/>
              <a:gd name="T67" fmla="*/ 79493432 h 10001"/>
              <a:gd name="T68" fmla="*/ 360341 w 10000"/>
              <a:gd name="T69" fmla="*/ 83076566 h 10001"/>
              <a:gd name="T70" fmla="*/ 1533047 w 10000"/>
              <a:gd name="T71" fmla="*/ 88437763 h 10001"/>
              <a:gd name="T72" fmla="*/ 5315234 w 10000"/>
              <a:gd name="T73" fmla="*/ 89802748 h 10001"/>
              <a:gd name="T74" fmla="*/ 4883317 w 10000"/>
              <a:gd name="T75" fmla="*/ 87854014 h 10001"/>
              <a:gd name="T76" fmla="*/ 5053387 w 10000"/>
              <a:gd name="T77" fmla="*/ 84504380 h 10001"/>
              <a:gd name="T78" fmla="*/ 6044858 w 10000"/>
              <a:gd name="T79" fmla="*/ 81558915 h 10001"/>
              <a:gd name="T80" fmla="*/ 7083257 w 10000"/>
              <a:gd name="T81" fmla="*/ 77086702 h 10001"/>
              <a:gd name="T82" fmla="*/ 8208987 w 10000"/>
              <a:gd name="T83" fmla="*/ 74931477 h 10001"/>
              <a:gd name="T84" fmla="*/ 8663281 w 10000"/>
              <a:gd name="T85" fmla="*/ 70899255 h 10001"/>
              <a:gd name="T86" fmla="*/ 7580128 w 10000"/>
              <a:gd name="T87" fmla="*/ 69471441 h 10001"/>
              <a:gd name="T88" fmla="*/ 6859446 w 10000"/>
              <a:gd name="T89" fmla="*/ 66597713 h 10001"/>
              <a:gd name="T90" fmla="*/ 8457398 w 10000"/>
              <a:gd name="T91" fmla="*/ 65196812 h 10001"/>
              <a:gd name="T92" fmla="*/ 8887092 w 10000"/>
              <a:gd name="T93" fmla="*/ 62574589 h 10001"/>
              <a:gd name="T94" fmla="*/ 9746480 w 10000"/>
              <a:gd name="T95" fmla="*/ 59449451 h 10001"/>
              <a:gd name="T96" fmla="*/ 10697645 w 10000"/>
              <a:gd name="T97" fmla="*/ 58281954 h 10001"/>
              <a:gd name="T98" fmla="*/ 10829680 w 10000"/>
              <a:gd name="T99" fmla="*/ 55147909 h 10001"/>
              <a:gd name="T100" fmla="*/ 12168009 w 10000"/>
              <a:gd name="T101" fmla="*/ 53172262 h 10001"/>
              <a:gd name="T102" fmla="*/ 12031480 w 10000"/>
              <a:gd name="T103" fmla="*/ 51744353 h 10001"/>
              <a:gd name="T104" fmla="*/ 12273174 w 10000"/>
              <a:gd name="T105" fmla="*/ 50127863 h 10001"/>
              <a:gd name="T106" fmla="*/ 12993809 w 10000"/>
              <a:gd name="T107" fmla="*/ 47272140 h 10001"/>
              <a:gd name="T108" fmla="*/ 14743950 w 10000"/>
              <a:gd name="T109" fmla="*/ 47173396 h 10001"/>
              <a:gd name="T110" fmla="*/ 17324338 w 10000"/>
              <a:gd name="T111" fmla="*/ 45305496 h 10001"/>
              <a:gd name="T112" fmla="*/ 18409761 w 10000"/>
              <a:gd name="T113" fmla="*/ 40105873 h 10001"/>
              <a:gd name="T114" fmla="*/ 19130443 w 10000"/>
              <a:gd name="T115" fmla="*/ 36513831 h 10001"/>
              <a:gd name="T116" fmla="*/ 18409761 w 10000"/>
              <a:gd name="T117" fmla="*/ 33658108 h 10001"/>
              <a:gd name="T118" fmla="*/ 17326608 w 10000"/>
              <a:gd name="T119" fmla="*/ 31511791 h 10001"/>
              <a:gd name="T120" fmla="*/ 17290797 w 10000"/>
              <a:gd name="T121" fmla="*/ 31053795 h 10001"/>
              <a:gd name="T122" fmla="*/ 16966267 w 10000"/>
              <a:gd name="T123" fmla="*/ 30083882 h 10001"/>
              <a:gd name="T124" fmla="*/ 16966267 w 10000"/>
              <a:gd name="T125" fmla="*/ 26491840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84" name="Freeform 444"/>
          <p:cNvSpPr>
            <a:spLocks/>
          </p:cNvSpPr>
          <p:nvPr/>
        </p:nvSpPr>
        <p:spPr bwMode="auto">
          <a:xfrm>
            <a:off x="2644775" y="5170488"/>
            <a:ext cx="242888" cy="1179512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1981509999 w 14463"/>
              <a:gd name="T47" fmla="*/ 2147483647 h 11339"/>
              <a:gd name="T48" fmla="*/ 2004313902 w 14463"/>
              <a:gd name="T49" fmla="*/ 2147483647 h 11339"/>
              <a:gd name="T50" fmla="*/ 2084943939 w 14463"/>
              <a:gd name="T51" fmla="*/ 2147483647 h 11339"/>
              <a:gd name="T52" fmla="*/ 2039060011 w 14463"/>
              <a:gd name="T53" fmla="*/ 2147483647 h 11339"/>
              <a:gd name="T54" fmla="*/ 1901151566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1000663624 w 14463"/>
              <a:gd name="T63" fmla="*/ 2147483647 h 11339"/>
              <a:gd name="T64" fmla="*/ 0 w 14463"/>
              <a:gd name="T65" fmla="*/ 2147483647 h 11339"/>
              <a:gd name="T66" fmla="*/ 405041421 w 14463"/>
              <a:gd name="T67" fmla="*/ 2147483647 h 11339"/>
              <a:gd name="T68" fmla="*/ 564400887 w 14463"/>
              <a:gd name="T69" fmla="*/ 2147483647 h 11339"/>
              <a:gd name="T70" fmla="*/ 1260736588 w 14463"/>
              <a:gd name="T71" fmla="*/ 2147483647 h 11339"/>
              <a:gd name="T72" fmla="*/ 719682527 w 14463"/>
              <a:gd name="T73" fmla="*/ 2147483647 h 11339"/>
              <a:gd name="T74" fmla="*/ 1112781475 w 14463"/>
              <a:gd name="T75" fmla="*/ 2147483647 h 11339"/>
              <a:gd name="T76" fmla="*/ 1563706825 w 14463"/>
              <a:gd name="T77" fmla="*/ 2147483647 h 11339"/>
              <a:gd name="T78" fmla="*/ 1651120182 w 14463"/>
              <a:gd name="T79" fmla="*/ 2147483647 h 11339"/>
              <a:gd name="T80" fmla="*/ 21422223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54" name="Freeform 410"/>
          <p:cNvSpPr>
            <a:spLocks/>
          </p:cNvSpPr>
          <p:nvPr/>
        </p:nvSpPr>
        <p:spPr bwMode="auto">
          <a:xfrm>
            <a:off x="2965450" y="5222875"/>
            <a:ext cx="200025" cy="187325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8"/>
              <a:gd name="T61" fmla="*/ 0 h 156"/>
              <a:gd name="T62" fmla="*/ 168 w 168"/>
              <a:gd name="T63" fmla="*/ 156 h 15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55" name="Freeform 412"/>
          <p:cNvSpPr>
            <a:spLocks/>
          </p:cNvSpPr>
          <p:nvPr/>
        </p:nvSpPr>
        <p:spPr bwMode="auto">
          <a:xfrm>
            <a:off x="2811463" y="5014913"/>
            <a:ext cx="266700" cy="2873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0141"/>
              <a:gd name="T94" fmla="*/ 0 h 10000"/>
              <a:gd name="T95" fmla="*/ 10141 w 10141"/>
              <a:gd name="T96" fmla="*/ 10000 h 1000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56" name="Freeform 405"/>
          <p:cNvSpPr>
            <a:spLocks/>
          </p:cNvSpPr>
          <p:nvPr/>
        </p:nvSpPr>
        <p:spPr bwMode="auto">
          <a:xfrm>
            <a:off x="2676525" y="4746625"/>
            <a:ext cx="195263" cy="13970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000"/>
              <a:gd name="T37" fmla="*/ 0 h 10000"/>
              <a:gd name="T38" fmla="*/ 10000 w 10000"/>
              <a:gd name="T39" fmla="*/ 10000 h 100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57" name="Freeform 407"/>
          <p:cNvSpPr>
            <a:spLocks/>
          </p:cNvSpPr>
          <p:nvPr/>
        </p:nvSpPr>
        <p:spPr bwMode="auto">
          <a:xfrm>
            <a:off x="2998788" y="4579938"/>
            <a:ext cx="117475" cy="179387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90"/>
              <a:gd name="T55" fmla="*/ 0 h 138"/>
              <a:gd name="T56" fmla="*/ 90 w 90"/>
              <a:gd name="T57" fmla="*/ 138 h 13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58" name="Freeform 408"/>
          <p:cNvSpPr>
            <a:spLocks/>
          </p:cNvSpPr>
          <p:nvPr/>
        </p:nvSpPr>
        <p:spPr bwMode="auto">
          <a:xfrm>
            <a:off x="3181350" y="4643438"/>
            <a:ext cx="76200" cy="93662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"/>
              <a:gd name="T28" fmla="*/ 0 h 72"/>
              <a:gd name="T29" fmla="*/ 60 w 60"/>
              <a:gd name="T30" fmla="*/ 72 h 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59" name="Freeform 417"/>
          <p:cNvSpPr>
            <a:spLocks/>
          </p:cNvSpPr>
          <p:nvPr/>
        </p:nvSpPr>
        <p:spPr bwMode="auto">
          <a:xfrm>
            <a:off x="3087688" y="4640263"/>
            <a:ext cx="96837" cy="1095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4"/>
              <a:gd name="T44" fmla="*/ 72 w 72"/>
              <a:gd name="T45" fmla="*/ 84 h 8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1" name="Freeform 418"/>
          <p:cNvSpPr>
            <a:spLocks/>
          </p:cNvSpPr>
          <p:nvPr/>
        </p:nvSpPr>
        <p:spPr bwMode="auto">
          <a:xfrm>
            <a:off x="2724150" y="4495800"/>
            <a:ext cx="333375" cy="280988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61" name="Freeform 421"/>
          <p:cNvSpPr>
            <a:spLocks/>
          </p:cNvSpPr>
          <p:nvPr/>
        </p:nvSpPr>
        <p:spPr bwMode="auto">
          <a:xfrm>
            <a:off x="2535238" y="4745038"/>
            <a:ext cx="134937" cy="14922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2"/>
              <a:gd name="T40" fmla="*/ 0 h 114"/>
              <a:gd name="T41" fmla="*/ 102 w 102"/>
              <a:gd name="T42" fmla="*/ 114 h 1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3" name="Freeform 263"/>
          <p:cNvSpPr>
            <a:spLocks/>
          </p:cNvSpPr>
          <p:nvPr/>
        </p:nvSpPr>
        <p:spPr bwMode="auto">
          <a:xfrm>
            <a:off x="4902200" y="3084513"/>
            <a:ext cx="49213" cy="96837"/>
          </a:xfrm>
          <a:custGeom>
            <a:avLst/>
            <a:gdLst>
              <a:gd name="T0" fmla="*/ 80 w 429209"/>
              <a:gd name="T1" fmla="*/ 1219 h 839755"/>
              <a:gd name="T2" fmla="*/ 85 w 429209"/>
              <a:gd name="T3" fmla="*/ 856 h 839755"/>
              <a:gd name="T4" fmla="*/ 0 w 429209"/>
              <a:gd name="T5" fmla="*/ 799 h 839755"/>
              <a:gd name="T6" fmla="*/ 169 w 429209"/>
              <a:gd name="T7" fmla="*/ 200 h 839755"/>
              <a:gd name="T8" fmla="*/ 395 w 429209"/>
              <a:gd name="T9" fmla="*/ 200 h 839755"/>
              <a:gd name="T10" fmla="*/ 592 w 429209"/>
              <a:gd name="T11" fmla="*/ 0 h 839755"/>
              <a:gd name="T12" fmla="*/ 621 w 429209"/>
              <a:gd name="T13" fmla="*/ 399 h 839755"/>
              <a:gd name="T14" fmla="*/ 649 w 429209"/>
              <a:gd name="T15" fmla="*/ 628 h 839755"/>
              <a:gd name="T16" fmla="*/ 339 w 429209"/>
              <a:gd name="T17" fmla="*/ 970 h 839755"/>
              <a:gd name="T18" fmla="*/ 339 w 429209"/>
              <a:gd name="T19" fmla="*/ 1284 h 839755"/>
              <a:gd name="T20" fmla="*/ 169 w 429209"/>
              <a:gd name="T21" fmla="*/ 1198 h 839755"/>
              <a:gd name="T22" fmla="*/ 80 w 429209"/>
              <a:gd name="T23" fmla="*/ 1219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43" name="Freeform 295"/>
          <p:cNvSpPr>
            <a:spLocks/>
          </p:cNvSpPr>
          <p:nvPr/>
        </p:nvSpPr>
        <p:spPr bwMode="auto">
          <a:xfrm>
            <a:off x="6164263" y="3770313"/>
            <a:ext cx="438150" cy="417512"/>
          </a:xfrm>
          <a:custGeom>
            <a:avLst/>
            <a:gdLst>
              <a:gd name="T0" fmla="*/ 2147483647 w 10944"/>
              <a:gd name="T1" fmla="*/ 2147483647 h 10652"/>
              <a:gd name="T2" fmla="*/ 2147483647 w 10944"/>
              <a:gd name="T3" fmla="*/ 2147483647 h 10652"/>
              <a:gd name="T4" fmla="*/ 2147483647 w 10944"/>
              <a:gd name="T5" fmla="*/ 2147483647 h 10652"/>
              <a:gd name="T6" fmla="*/ 2147483647 w 10944"/>
              <a:gd name="T7" fmla="*/ 2147483647 h 10652"/>
              <a:gd name="T8" fmla="*/ 2147483647 w 10944"/>
              <a:gd name="T9" fmla="*/ 2147483647 h 10652"/>
              <a:gd name="T10" fmla="*/ 2147483647 w 10944"/>
              <a:gd name="T11" fmla="*/ 2147483647 h 10652"/>
              <a:gd name="T12" fmla="*/ 2147483647 w 10944"/>
              <a:gd name="T13" fmla="*/ 2147483647 h 10652"/>
              <a:gd name="T14" fmla="*/ 2147483647 w 10944"/>
              <a:gd name="T15" fmla="*/ 2147483647 h 10652"/>
              <a:gd name="T16" fmla="*/ 2147483647 w 10944"/>
              <a:gd name="T17" fmla="*/ 2147483647 h 10652"/>
              <a:gd name="T18" fmla="*/ 2147483647 w 10944"/>
              <a:gd name="T19" fmla="*/ 2147483647 h 10652"/>
              <a:gd name="T20" fmla="*/ 2147483647 w 10944"/>
              <a:gd name="T21" fmla="*/ 2147483647 h 10652"/>
              <a:gd name="T22" fmla="*/ 2147483647 w 10944"/>
              <a:gd name="T23" fmla="*/ 2147483647 h 10652"/>
              <a:gd name="T24" fmla="*/ 2147483647 w 10944"/>
              <a:gd name="T25" fmla="*/ 2147483647 h 10652"/>
              <a:gd name="T26" fmla="*/ 2147483647 w 10944"/>
              <a:gd name="T27" fmla="*/ 2147483647 h 10652"/>
              <a:gd name="T28" fmla="*/ 2147483647 w 10944"/>
              <a:gd name="T29" fmla="*/ 2147483647 h 10652"/>
              <a:gd name="T30" fmla="*/ 2147483647 w 10944"/>
              <a:gd name="T31" fmla="*/ 2147483647 h 10652"/>
              <a:gd name="T32" fmla="*/ 2147483647 w 10944"/>
              <a:gd name="T33" fmla="*/ 2147483647 h 10652"/>
              <a:gd name="T34" fmla="*/ 2147483647 w 10944"/>
              <a:gd name="T35" fmla="*/ 2147483647 h 10652"/>
              <a:gd name="T36" fmla="*/ 2147483647 w 10944"/>
              <a:gd name="T37" fmla="*/ 2147483647 h 10652"/>
              <a:gd name="T38" fmla="*/ 2147483647 w 10944"/>
              <a:gd name="T39" fmla="*/ 2147483647 h 10652"/>
              <a:gd name="T40" fmla="*/ 2147483647 w 10944"/>
              <a:gd name="T41" fmla="*/ 2147483647 h 10652"/>
              <a:gd name="T42" fmla="*/ 2147483647 w 10944"/>
              <a:gd name="T43" fmla="*/ 2147483647 h 10652"/>
              <a:gd name="T44" fmla="*/ 2147483647 w 10944"/>
              <a:gd name="T45" fmla="*/ 2147483647 h 10652"/>
              <a:gd name="T46" fmla="*/ 2147483647 w 10944"/>
              <a:gd name="T47" fmla="*/ 2147483647 h 10652"/>
              <a:gd name="T48" fmla="*/ 2147483647 w 10944"/>
              <a:gd name="T49" fmla="*/ 2147483647 h 10652"/>
              <a:gd name="T50" fmla="*/ 2147483647 w 10944"/>
              <a:gd name="T51" fmla="*/ 2147483647 h 10652"/>
              <a:gd name="T52" fmla="*/ 2147483647 w 10944"/>
              <a:gd name="T53" fmla="*/ 2147483647 h 10652"/>
              <a:gd name="T54" fmla="*/ 2147483647 w 10944"/>
              <a:gd name="T55" fmla="*/ 2147483647 h 10652"/>
              <a:gd name="T56" fmla="*/ 2147483647 w 10944"/>
              <a:gd name="T57" fmla="*/ 2147483647 h 10652"/>
              <a:gd name="T58" fmla="*/ 2147483647 w 10944"/>
              <a:gd name="T59" fmla="*/ 2147483647 h 10652"/>
              <a:gd name="T60" fmla="*/ 2147483647 w 10944"/>
              <a:gd name="T61" fmla="*/ 2147483647 h 10652"/>
              <a:gd name="T62" fmla="*/ 2147483647 w 10944"/>
              <a:gd name="T63" fmla="*/ 2147483647 h 10652"/>
              <a:gd name="T64" fmla="*/ 2147483647 w 10944"/>
              <a:gd name="T65" fmla="*/ 2147483647 h 10652"/>
              <a:gd name="T66" fmla="*/ 2147483647 w 10944"/>
              <a:gd name="T67" fmla="*/ 2147483647 h 10652"/>
              <a:gd name="T68" fmla="*/ 2147483647 w 10944"/>
              <a:gd name="T69" fmla="*/ 2147483647 h 10652"/>
              <a:gd name="T70" fmla="*/ 2147483647 w 10944"/>
              <a:gd name="T71" fmla="*/ 2147483647 h 10652"/>
              <a:gd name="T72" fmla="*/ 2147483647 w 10944"/>
              <a:gd name="T73" fmla="*/ 2147483647 h 10652"/>
              <a:gd name="T74" fmla="*/ 2147483647 w 10944"/>
              <a:gd name="T75" fmla="*/ 2147483647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944"/>
              <a:gd name="T115" fmla="*/ 0 h 10652"/>
              <a:gd name="T116" fmla="*/ 10944 w 10944"/>
              <a:gd name="T117" fmla="*/ 10652 h 1065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944" h="10652">
                <a:moveTo>
                  <a:pt x="7267" y="10169"/>
                </a:moveTo>
                <a:cubicBezTo>
                  <a:pt x="7552" y="10018"/>
                  <a:pt x="8071" y="10028"/>
                  <a:pt x="8061" y="9685"/>
                </a:cubicBezTo>
                <a:cubicBezTo>
                  <a:pt x="8051" y="9342"/>
                  <a:pt x="7322" y="8474"/>
                  <a:pt x="7207" y="8110"/>
                </a:cubicBezTo>
                <a:cubicBezTo>
                  <a:pt x="7092" y="7746"/>
                  <a:pt x="7292" y="7666"/>
                  <a:pt x="7371" y="7500"/>
                </a:cubicBezTo>
                <a:cubicBezTo>
                  <a:pt x="7450" y="7334"/>
                  <a:pt x="7495" y="7193"/>
                  <a:pt x="7679" y="7116"/>
                </a:cubicBezTo>
                <a:cubicBezTo>
                  <a:pt x="7863" y="7039"/>
                  <a:pt x="8176" y="7379"/>
                  <a:pt x="8474" y="7039"/>
                </a:cubicBezTo>
                <a:cubicBezTo>
                  <a:pt x="8772" y="6699"/>
                  <a:pt x="9211" y="5615"/>
                  <a:pt x="9468" y="5078"/>
                </a:cubicBezTo>
                <a:cubicBezTo>
                  <a:pt x="9725" y="4541"/>
                  <a:pt x="9869" y="4241"/>
                  <a:pt x="10017" y="3816"/>
                </a:cubicBezTo>
                <a:cubicBezTo>
                  <a:pt x="10165" y="3391"/>
                  <a:pt x="10406" y="2817"/>
                  <a:pt x="10355" y="2527"/>
                </a:cubicBezTo>
                <a:cubicBezTo>
                  <a:pt x="10304" y="2237"/>
                  <a:pt x="9687" y="2325"/>
                  <a:pt x="9713" y="2075"/>
                </a:cubicBezTo>
                <a:cubicBezTo>
                  <a:pt x="9740" y="1811"/>
                  <a:pt x="9649" y="1164"/>
                  <a:pt x="9789" y="1129"/>
                </a:cubicBezTo>
                <a:cubicBezTo>
                  <a:pt x="10290" y="1004"/>
                  <a:pt x="10747" y="957"/>
                  <a:pt x="10897" y="847"/>
                </a:cubicBezTo>
                <a:cubicBezTo>
                  <a:pt x="11047" y="737"/>
                  <a:pt x="10802" y="578"/>
                  <a:pt x="10692" y="467"/>
                </a:cubicBezTo>
                <a:cubicBezTo>
                  <a:pt x="10582" y="356"/>
                  <a:pt x="10409" y="257"/>
                  <a:pt x="10234" y="179"/>
                </a:cubicBezTo>
                <a:cubicBezTo>
                  <a:pt x="10060" y="102"/>
                  <a:pt x="9954" y="-9"/>
                  <a:pt x="9646" y="1"/>
                </a:cubicBezTo>
                <a:cubicBezTo>
                  <a:pt x="9341" y="11"/>
                  <a:pt x="8705" y="193"/>
                  <a:pt x="8396" y="237"/>
                </a:cubicBezTo>
                <a:cubicBezTo>
                  <a:pt x="8087" y="279"/>
                  <a:pt x="8007" y="208"/>
                  <a:pt x="7788" y="263"/>
                </a:cubicBezTo>
                <a:cubicBezTo>
                  <a:pt x="7570" y="320"/>
                  <a:pt x="7301" y="573"/>
                  <a:pt x="7086" y="573"/>
                </a:cubicBezTo>
                <a:cubicBezTo>
                  <a:pt x="7035" y="922"/>
                  <a:pt x="6959" y="1372"/>
                  <a:pt x="6933" y="1623"/>
                </a:cubicBezTo>
                <a:cubicBezTo>
                  <a:pt x="6907" y="1873"/>
                  <a:pt x="6933" y="1924"/>
                  <a:pt x="6933" y="2075"/>
                </a:cubicBezTo>
                <a:cubicBezTo>
                  <a:pt x="6861" y="2150"/>
                  <a:pt x="6794" y="2133"/>
                  <a:pt x="6718" y="2301"/>
                </a:cubicBezTo>
                <a:cubicBezTo>
                  <a:pt x="6642" y="2469"/>
                  <a:pt x="6556" y="2823"/>
                  <a:pt x="6475" y="3084"/>
                </a:cubicBezTo>
                <a:cubicBezTo>
                  <a:pt x="6475" y="3084"/>
                  <a:pt x="5537" y="3490"/>
                  <a:pt x="5221" y="3661"/>
                </a:cubicBezTo>
                <a:cubicBezTo>
                  <a:pt x="4905" y="3832"/>
                  <a:pt x="4793" y="3888"/>
                  <a:pt x="4580" y="4113"/>
                </a:cubicBezTo>
                <a:cubicBezTo>
                  <a:pt x="4366" y="4338"/>
                  <a:pt x="3937" y="5012"/>
                  <a:pt x="3937" y="5012"/>
                </a:cubicBezTo>
                <a:cubicBezTo>
                  <a:pt x="3937" y="5012"/>
                  <a:pt x="3074" y="5037"/>
                  <a:pt x="2655" y="5245"/>
                </a:cubicBezTo>
                <a:cubicBezTo>
                  <a:pt x="2236" y="5453"/>
                  <a:pt x="1833" y="6101"/>
                  <a:pt x="1419" y="6260"/>
                </a:cubicBezTo>
                <a:cubicBezTo>
                  <a:pt x="1005" y="6419"/>
                  <a:pt x="289" y="6073"/>
                  <a:pt x="169" y="6198"/>
                </a:cubicBezTo>
                <a:cubicBezTo>
                  <a:pt x="49" y="6323"/>
                  <a:pt x="507" y="6820"/>
                  <a:pt x="701" y="7008"/>
                </a:cubicBezTo>
                <a:cubicBezTo>
                  <a:pt x="895" y="7196"/>
                  <a:pt x="1223" y="7217"/>
                  <a:pt x="1331" y="7324"/>
                </a:cubicBezTo>
                <a:cubicBezTo>
                  <a:pt x="1439" y="7431"/>
                  <a:pt x="1341" y="7543"/>
                  <a:pt x="1348" y="7649"/>
                </a:cubicBezTo>
                <a:cubicBezTo>
                  <a:pt x="1355" y="7755"/>
                  <a:pt x="1428" y="7881"/>
                  <a:pt x="1372" y="7962"/>
                </a:cubicBezTo>
                <a:cubicBezTo>
                  <a:pt x="1316" y="8043"/>
                  <a:pt x="1188" y="8009"/>
                  <a:pt x="1013" y="8134"/>
                </a:cubicBezTo>
                <a:cubicBezTo>
                  <a:pt x="838" y="8259"/>
                  <a:pt x="295" y="8195"/>
                  <a:pt x="322" y="8711"/>
                </a:cubicBezTo>
                <a:cubicBezTo>
                  <a:pt x="331" y="8882"/>
                  <a:pt x="-498" y="8858"/>
                  <a:pt x="468" y="9181"/>
                </a:cubicBezTo>
                <a:cubicBezTo>
                  <a:pt x="1434" y="9504"/>
                  <a:pt x="5678" y="9982"/>
                  <a:pt x="6120" y="10652"/>
                </a:cubicBezTo>
                <a:lnTo>
                  <a:pt x="6381" y="10504"/>
                </a:lnTo>
                <a:lnTo>
                  <a:pt x="7267" y="1016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5" name="Freeform 296"/>
          <p:cNvSpPr>
            <a:spLocks/>
          </p:cNvSpPr>
          <p:nvPr/>
        </p:nvSpPr>
        <p:spPr bwMode="auto">
          <a:xfrm>
            <a:off x="6408738" y="3775075"/>
            <a:ext cx="730250" cy="890588"/>
          </a:xfrm>
          <a:custGeom>
            <a:avLst/>
            <a:gdLst/>
            <a:ahLst/>
            <a:cxnLst/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9645" name="Freeform 297"/>
          <p:cNvSpPr>
            <a:spLocks/>
          </p:cNvSpPr>
          <p:nvPr/>
        </p:nvSpPr>
        <p:spPr bwMode="auto">
          <a:xfrm>
            <a:off x="6146800" y="3743325"/>
            <a:ext cx="354013" cy="274638"/>
          </a:xfrm>
          <a:custGeom>
            <a:avLst/>
            <a:gdLst>
              <a:gd name="T0" fmla="*/ 2147483647 w 10348"/>
              <a:gd name="T1" fmla="*/ 2147483647 h 11017"/>
              <a:gd name="T2" fmla="*/ 2147483647 w 10348"/>
              <a:gd name="T3" fmla="*/ 2147483647 h 11017"/>
              <a:gd name="T4" fmla="*/ 2147483647 w 10348"/>
              <a:gd name="T5" fmla="*/ 2147483647 h 11017"/>
              <a:gd name="T6" fmla="*/ 2147483647 w 10348"/>
              <a:gd name="T7" fmla="*/ 2147483647 h 11017"/>
              <a:gd name="T8" fmla="*/ 2147483647 w 10348"/>
              <a:gd name="T9" fmla="*/ 0 h 11017"/>
              <a:gd name="T10" fmla="*/ 2147483647 w 10348"/>
              <a:gd name="T11" fmla="*/ 2147483647 h 11017"/>
              <a:gd name="T12" fmla="*/ 2147483647 w 10348"/>
              <a:gd name="T13" fmla="*/ 2147483647 h 11017"/>
              <a:gd name="T14" fmla="*/ 2147483647 w 10348"/>
              <a:gd name="T15" fmla="*/ 2147483647 h 11017"/>
              <a:gd name="T16" fmla="*/ 2147483647 w 10348"/>
              <a:gd name="T17" fmla="*/ 2147483647 h 11017"/>
              <a:gd name="T18" fmla="*/ 2147483647 w 10348"/>
              <a:gd name="T19" fmla="*/ 2147483647 h 11017"/>
              <a:gd name="T20" fmla="*/ 2147483647 w 10348"/>
              <a:gd name="T21" fmla="*/ 2147483647 h 11017"/>
              <a:gd name="T22" fmla="*/ 2147483647 w 10348"/>
              <a:gd name="T23" fmla="*/ 2147483647 h 11017"/>
              <a:gd name="T24" fmla="*/ 2147483647 w 10348"/>
              <a:gd name="T25" fmla="*/ 2147483647 h 11017"/>
              <a:gd name="T26" fmla="*/ 2147483647 w 10348"/>
              <a:gd name="T27" fmla="*/ 2147483647 h 11017"/>
              <a:gd name="T28" fmla="*/ 2147483647 w 10348"/>
              <a:gd name="T29" fmla="*/ 2147483647 h 11017"/>
              <a:gd name="T30" fmla="*/ 2147483647 w 10348"/>
              <a:gd name="T31" fmla="*/ 2147483647 h 11017"/>
              <a:gd name="T32" fmla="*/ 2147483647 w 10348"/>
              <a:gd name="T33" fmla="*/ 2147483647 h 11017"/>
              <a:gd name="T34" fmla="*/ 2147483647 w 10348"/>
              <a:gd name="T35" fmla="*/ 2147483647 h 11017"/>
              <a:gd name="T36" fmla="*/ 0 w 10348"/>
              <a:gd name="T37" fmla="*/ 2147483647 h 11017"/>
              <a:gd name="T38" fmla="*/ 2147483647 w 10348"/>
              <a:gd name="T39" fmla="*/ 2147483647 h 11017"/>
              <a:gd name="T40" fmla="*/ 2147483647 w 10348"/>
              <a:gd name="T41" fmla="*/ 2147483647 h 11017"/>
              <a:gd name="T42" fmla="*/ 2147483647 w 10348"/>
              <a:gd name="T43" fmla="*/ 2147483647 h 11017"/>
              <a:gd name="T44" fmla="*/ 2147483647 w 10348"/>
              <a:gd name="T45" fmla="*/ 2147483647 h 11017"/>
              <a:gd name="T46" fmla="*/ 2147483647 w 10348"/>
              <a:gd name="T47" fmla="*/ 2147483647 h 11017"/>
              <a:gd name="T48" fmla="*/ 2147483647 w 10348"/>
              <a:gd name="T49" fmla="*/ 2147483647 h 11017"/>
              <a:gd name="T50" fmla="*/ 2147483647 w 10348"/>
              <a:gd name="T51" fmla="*/ 2147483647 h 11017"/>
              <a:gd name="T52" fmla="*/ 2147483647 w 10348"/>
              <a:gd name="T53" fmla="*/ 2147483647 h 11017"/>
              <a:gd name="T54" fmla="*/ 2147483647 w 10348"/>
              <a:gd name="T55" fmla="*/ 2147483647 h 11017"/>
              <a:gd name="T56" fmla="*/ 2147483647 w 10348"/>
              <a:gd name="T57" fmla="*/ 2147483647 h 11017"/>
              <a:gd name="T58" fmla="*/ 2147483647 w 10348"/>
              <a:gd name="T59" fmla="*/ 2147483647 h 11017"/>
              <a:gd name="T60" fmla="*/ 2147483647 w 10348"/>
              <a:gd name="T61" fmla="*/ 2147483647 h 11017"/>
              <a:gd name="T62" fmla="*/ 2147483647 w 10348"/>
              <a:gd name="T63" fmla="*/ 2147483647 h 11017"/>
              <a:gd name="T64" fmla="*/ 2147483647 w 10348"/>
              <a:gd name="T65" fmla="*/ 2147483647 h 11017"/>
              <a:gd name="T66" fmla="*/ 2147483647 w 10348"/>
              <a:gd name="T67" fmla="*/ 2147483647 h 11017"/>
              <a:gd name="T68" fmla="*/ 2147483647 w 10348"/>
              <a:gd name="T69" fmla="*/ 2147483647 h 11017"/>
              <a:gd name="T70" fmla="*/ 2147483647 w 10348"/>
              <a:gd name="T71" fmla="*/ 2147483647 h 11017"/>
              <a:gd name="T72" fmla="*/ 2147483647 w 10348"/>
              <a:gd name="T73" fmla="*/ 2147483647 h 11017"/>
              <a:gd name="T74" fmla="*/ 2147483647 w 10348"/>
              <a:gd name="T75" fmla="*/ 2147483647 h 11017"/>
              <a:gd name="T76" fmla="*/ 2147483647 w 10348"/>
              <a:gd name="T77" fmla="*/ 2147483647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48"/>
              <a:gd name="T118" fmla="*/ 0 h 11017"/>
              <a:gd name="T119" fmla="*/ 10348 w 10348"/>
              <a:gd name="T120" fmla="*/ 11017 h 1101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48" h="11017">
                <a:moveTo>
                  <a:pt x="9574" y="329"/>
                </a:moveTo>
                <a:cubicBezTo>
                  <a:pt x="9252" y="611"/>
                  <a:pt x="8879" y="1035"/>
                  <a:pt x="8609" y="1176"/>
                </a:cubicBezTo>
                <a:cubicBezTo>
                  <a:pt x="8340" y="1317"/>
                  <a:pt x="8174" y="1176"/>
                  <a:pt x="7957" y="1176"/>
                </a:cubicBezTo>
                <a:cubicBezTo>
                  <a:pt x="7884" y="882"/>
                  <a:pt x="7812" y="588"/>
                  <a:pt x="7739" y="294"/>
                </a:cubicBezTo>
                <a:lnTo>
                  <a:pt x="7522" y="0"/>
                </a:lnTo>
                <a:lnTo>
                  <a:pt x="6870" y="882"/>
                </a:lnTo>
                <a:cubicBezTo>
                  <a:pt x="6725" y="1078"/>
                  <a:pt x="6646" y="1425"/>
                  <a:pt x="6435" y="1471"/>
                </a:cubicBezTo>
                <a:cubicBezTo>
                  <a:pt x="6224" y="1517"/>
                  <a:pt x="5881" y="1264"/>
                  <a:pt x="5604" y="1160"/>
                </a:cubicBezTo>
                <a:cubicBezTo>
                  <a:pt x="5446" y="1165"/>
                  <a:pt x="5319" y="1173"/>
                  <a:pt x="5131" y="1176"/>
                </a:cubicBezTo>
                <a:cubicBezTo>
                  <a:pt x="4943" y="1179"/>
                  <a:pt x="4696" y="1176"/>
                  <a:pt x="4478" y="1176"/>
                </a:cubicBezTo>
                <a:lnTo>
                  <a:pt x="3609" y="882"/>
                </a:lnTo>
                <a:cubicBezTo>
                  <a:pt x="3536" y="1372"/>
                  <a:pt x="3464" y="1863"/>
                  <a:pt x="3391" y="2353"/>
                </a:cubicBezTo>
                <a:lnTo>
                  <a:pt x="2305" y="2941"/>
                </a:lnTo>
                <a:lnTo>
                  <a:pt x="1870" y="3529"/>
                </a:lnTo>
                <a:lnTo>
                  <a:pt x="1218" y="3235"/>
                </a:lnTo>
                <a:lnTo>
                  <a:pt x="574" y="2846"/>
                </a:lnTo>
                <a:cubicBezTo>
                  <a:pt x="501" y="3434"/>
                  <a:pt x="429" y="4118"/>
                  <a:pt x="356" y="4706"/>
                </a:cubicBezTo>
                <a:cubicBezTo>
                  <a:pt x="284" y="5098"/>
                  <a:pt x="420" y="5490"/>
                  <a:pt x="348" y="5882"/>
                </a:cubicBezTo>
                <a:cubicBezTo>
                  <a:pt x="278" y="6404"/>
                  <a:pt x="70" y="7212"/>
                  <a:pt x="0" y="7734"/>
                </a:cubicBezTo>
                <a:cubicBezTo>
                  <a:pt x="290" y="7930"/>
                  <a:pt x="510" y="8221"/>
                  <a:pt x="800" y="8417"/>
                </a:cubicBezTo>
                <a:cubicBezTo>
                  <a:pt x="365" y="10182"/>
                  <a:pt x="838" y="9339"/>
                  <a:pt x="783" y="9706"/>
                </a:cubicBezTo>
                <a:cubicBezTo>
                  <a:pt x="728" y="10073"/>
                  <a:pt x="375" y="10425"/>
                  <a:pt x="472" y="10621"/>
                </a:cubicBezTo>
                <a:cubicBezTo>
                  <a:pt x="569" y="10817"/>
                  <a:pt x="1142" y="10837"/>
                  <a:pt x="1365" y="10882"/>
                </a:cubicBezTo>
                <a:cubicBezTo>
                  <a:pt x="1588" y="10927"/>
                  <a:pt x="1663" y="10844"/>
                  <a:pt x="1808" y="10893"/>
                </a:cubicBezTo>
                <a:cubicBezTo>
                  <a:pt x="1953" y="10942"/>
                  <a:pt x="2528" y="11085"/>
                  <a:pt x="3024" y="10980"/>
                </a:cubicBezTo>
                <a:cubicBezTo>
                  <a:pt x="3520" y="10875"/>
                  <a:pt x="4444" y="10604"/>
                  <a:pt x="4782" y="10261"/>
                </a:cubicBezTo>
                <a:cubicBezTo>
                  <a:pt x="5120" y="9918"/>
                  <a:pt x="4865" y="9199"/>
                  <a:pt x="5051" y="8921"/>
                </a:cubicBezTo>
                <a:cubicBezTo>
                  <a:pt x="5237" y="8643"/>
                  <a:pt x="5530" y="8785"/>
                  <a:pt x="5896" y="8595"/>
                </a:cubicBezTo>
                <a:cubicBezTo>
                  <a:pt x="6262" y="8405"/>
                  <a:pt x="7014" y="8083"/>
                  <a:pt x="7247" y="7778"/>
                </a:cubicBezTo>
                <a:cubicBezTo>
                  <a:pt x="7481" y="7473"/>
                  <a:pt x="7240" y="6977"/>
                  <a:pt x="7297" y="6764"/>
                </a:cubicBezTo>
                <a:cubicBezTo>
                  <a:pt x="7354" y="6552"/>
                  <a:pt x="7475" y="6617"/>
                  <a:pt x="7587" y="6503"/>
                </a:cubicBezTo>
                <a:cubicBezTo>
                  <a:pt x="7699" y="6389"/>
                  <a:pt x="7797" y="6339"/>
                  <a:pt x="7969" y="6078"/>
                </a:cubicBezTo>
                <a:cubicBezTo>
                  <a:pt x="8141" y="5817"/>
                  <a:pt x="8490" y="5240"/>
                  <a:pt x="8619" y="4935"/>
                </a:cubicBezTo>
                <a:cubicBezTo>
                  <a:pt x="8748" y="4630"/>
                  <a:pt x="8651" y="4537"/>
                  <a:pt x="8743" y="4248"/>
                </a:cubicBezTo>
                <a:cubicBezTo>
                  <a:pt x="8835" y="3959"/>
                  <a:pt x="9159" y="3568"/>
                  <a:pt x="9173" y="3203"/>
                </a:cubicBezTo>
                <a:cubicBezTo>
                  <a:pt x="9187" y="2838"/>
                  <a:pt x="8630" y="2299"/>
                  <a:pt x="8826" y="2059"/>
                </a:cubicBezTo>
                <a:cubicBezTo>
                  <a:pt x="9022" y="1819"/>
                  <a:pt x="9841" y="1863"/>
                  <a:pt x="10348" y="1765"/>
                </a:cubicBezTo>
                <a:lnTo>
                  <a:pt x="9913" y="882"/>
                </a:lnTo>
                <a:lnTo>
                  <a:pt x="9574" y="32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66" name="Freeform 298"/>
          <p:cNvSpPr>
            <a:spLocks/>
          </p:cNvSpPr>
          <p:nvPr/>
        </p:nvSpPr>
        <p:spPr bwMode="auto">
          <a:xfrm>
            <a:off x="6942138" y="4152900"/>
            <a:ext cx="112712" cy="138113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0"/>
              <a:gd name="T46" fmla="*/ 0 h 78"/>
              <a:gd name="T47" fmla="*/ 90 w 90"/>
              <a:gd name="T48" fmla="*/ 78 h 7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67" name="Freeform 331"/>
          <p:cNvSpPr>
            <a:spLocks/>
          </p:cNvSpPr>
          <p:nvPr/>
        </p:nvSpPr>
        <p:spPr bwMode="auto">
          <a:xfrm>
            <a:off x="6699250" y="3970338"/>
            <a:ext cx="214313" cy="120650"/>
          </a:xfrm>
          <a:custGeom>
            <a:avLst/>
            <a:gdLst>
              <a:gd name="T0" fmla="*/ 2147483647 w 10000"/>
              <a:gd name="T1" fmla="*/ 2147483647 h 11631"/>
              <a:gd name="T2" fmla="*/ 2147483647 w 10000"/>
              <a:gd name="T3" fmla="*/ 2147483647 h 11631"/>
              <a:gd name="T4" fmla="*/ 2147483647 w 10000"/>
              <a:gd name="T5" fmla="*/ 2147483647 h 11631"/>
              <a:gd name="T6" fmla="*/ 2147483647 w 10000"/>
              <a:gd name="T7" fmla="*/ 0 h 11631"/>
              <a:gd name="T8" fmla="*/ 0 w 10000"/>
              <a:gd name="T9" fmla="*/ 2147483647 h 11631"/>
              <a:gd name="T10" fmla="*/ 2147483647 w 10000"/>
              <a:gd name="T11" fmla="*/ 2147483647 h 11631"/>
              <a:gd name="T12" fmla="*/ 2147483647 w 10000"/>
              <a:gd name="T13" fmla="*/ 2147483647 h 11631"/>
              <a:gd name="T14" fmla="*/ 2147483647 w 10000"/>
              <a:gd name="T15" fmla="*/ 2147483647 h 11631"/>
              <a:gd name="T16" fmla="*/ 2147483647 w 10000"/>
              <a:gd name="T17" fmla="*/ 2147483647 h 11631"/>
              <a:gd name="T18" fmla="*/ 2147483647 w 10000"/>
              <a:gd name="T19" fmla="*/ 2147483647 h 11631"/>
              <a:gd name="T20" fmla="*/ 2147483647 w 10000"/>
              <a:gd name="T21" fmla="*/ 2147483647 h 11631"/>
              <a:gd name="T22" fmla="*/ 2147483647 w 10000"/>
              <a:gd name="T23" fmla="*/ 2147483647 h 11631"/>
              <a:gd name="T24" fmla="*/ 2147483647 w 10000"/>
              <a:gd name="T25" fmla="*/ 2147483647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000"/>
              <a:gd name="T40" fmla="*/ 0 h 11631"/>
              <a:gd name="T41" fmla="*/ 10000 w 10000"/>
              <a:gd name="T42" fmla="*/ 11631 h 11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68" name="Freeform 447"/>
          <p:cNvSpPr>
            <a:spLocks/>
          </p:cNvSpPr>
          <p:nvPr/>
        </p:nvSpPr>
        <p:spPr bwMode="auto">
          <a:xfrm>
            <a:off x="7046913" y="4106863"/>
            <a:ext cx="269875" cy="488950"/>
          </a:xfrm>
          <a:custGeom>
            <a:avLst/>
            <a:gdLst>
              <a:gd name="T0" fmla="*/ 2147483647 w 12864"/>
              <a:gd name="T1" fmla="*/ 0 h 10000"/>
              <a:gd name="T2" fmla="*/ 2147483647 w 12864"/>
              <a:gd name="T3" fmla="*/ 2147483647 h 10000"/>
              <a:gd name="T4" fmla="*/ 2147483647 w 12864"/>
              <a:gd name="T5" fmla="*/ 2147483647 h 10000"/>
              <a:gd name="T6" fmla="*/ 2147483647 w 12864"/>
              <a:gd name="T7" fmla="*/ 2147483647 h 10000"/>
              <a:gd name="T8" fmla="*/ 2147483647 w 12864"/>
              <a:gd name="T9" fmla="*/ 2147483647 h 10000"/>
              <a:gd name="T10" fmla="*/ 2147483647 w 12864"/>
              <a:gd name="T11" fmla="*/ 2147483647 h 10000"/>
              <a:gd name="T12" fmla="*/ 0 w 12864"/>
              <a:gd name="T13" fmla="*/ 2147483647 h 10000"/>
              <a:gd name="T14" fmla="*/ 2147483647 w 12864"/>
              <a:gd name="T15" fmla="*/ 2147483647 h 10000"/>
              <a:gd name="T16" fmla="*/ 2147483647 w 12864"/>
              <a:gd name="T17" fmla="*/ 2147483647 h 10000"/>
              <a:gd name="T18" fmla="*/ 2147483647 w 12864"/>
              <a:gd name="T19" fmla="*/ 2147483647 h 10000"/>
              <a:gd name="T20" fmla="*/ 2147483647 w 12864"/>
              <a:gd name="T21" fmla="*/ 2147483647 h 10000"/>
              <a:gd name="T22" fmla="*/ 2147483647 w 12864"/>
              <a:gd name="T23" fmla="*/ 2147483647 h 10000"/>
              <a:gd name="T24" fmla="*/ 2147483647 w 12864"/>
              <a:gd name="T25" fmla="*/ 2147483647 h 10000"/>
              <a:gd name="T26" fmla="*/ 2147483647 w 12864"/>
              <a:gd name="T27" fmla="*/ 2147483647 h 10000"/>
              <a:gd name="T28" fmla="*/ 2147483647 w 12864"/>
              <a:gd name="T29" fmla="*/ 2147483647 h 10000"/>
              <a:gd name="T30" fmla="*/ 2147483647 w 12864"/>
              <a:gd name="T31" fmla="*/ 2147483647 h 10000"/>
              <a:gd name="T32" fmla="*/ 2147483647 w 12864"/>
              <a:gd name="T33" fmla="*/ 2147483647 h 10000"/>
              <a:gd name="T34" fmla="*/ 2147483647 w 12864"/>
              <a:gd name="T35" fmla="*/ 2147483647 h 10000"/>
              <a:gd name="T36" fmla="*/ 2147483647 w 12864"/>
              <a:gd name="T37" fmla="*/ 2147483647 h 10000"/>
              <a:gd name="T38" fmla="*/ 2147483647 w 12864"/>
              <a:gd name="T39" fmla="*/ 2147483647 h 10000"/>
              <a:gd name="T40" fmla="*/ 2147483647 w 12864"/>
              <a:gd name="T41" fmla="*/ 2147483647 h 10000"/>
              <a:gd name="T42" fmla="*/ 2147483647 w 12864"/>
              <a:gd name="T43" fmla="*/ 2147483647 h 10000"/>
              <a:gd name="T44" fmla="*/ 2147483647 w 12864"/>
              <a:gd name="T45" fmla="*/ 2147483647 h 10000"/>
              <a:gd name="T46" fmla="*/ 2147483647 w 12864"/>
              <a:gd name="T47" fmla="*/ 2147483647 h 10000"/>
              <a:gd name="T48" fmla="*/ 2147483647 w 12864"/>
              <a:gd name="T49" fmla="*/ 2147483647 h 10000"/>
              <a:gd name="T50" fmla="*/ 2147483647 w 12864"/>
              <a:gd name="T51" fmla="*/ 2147483647 h 10000"/>
              <a:gd name="T52" fmla="*/ 2147483647 w 12864"/>
              <a:gd name="T53" fmla="*/ 2147483647 h 10000"/>
              <a:gd name="T54" fmla="*/ 2147483647 w 12864"/>
              <a:gd name="T55" fmla="*/ 2147483647 h 10000"/>
              <a:gd name="T56" fmla="*/ 2147483647 w 12864"/>
              <a:gd name="T57" fmla="*/ 2147483647 h 10000"/>
              <a:gd name="T58" fmla="*/ 2147483647 w 12864"/>
              <a:gd name="T59" fmla="*/ 2147483647 h 10000"/>
              <a:gd name="T60" fmla="*/ 2147483647 w 12864"/>
              <a:gd name="T61" fmla="*/ 2147483647 h 10000"/>
              <a:gd name="T62" fmla="*/ 2147483647 w 12864"/>
              <a:gd name="T63" fmla="*/ 2147483647 h 10000"/>
              <a:gd name="T64" fmla="*/ 2147483647 w 12864"/>
              <a:gd name="T65" fmla="*/ 2147483647 h 10000"/>
              <a:gd name="T66" fmla="*/ 2147483647 w 12864"/>
              <a:gd name="T67" fmla="*/ 2147483647 h 10000"/>
              <a:gd name="T68" fmla="*/ 2147483647 w 12864"/>
              <a:gd name="T69" fmla="*/ 2147483647 h 10000"/>
              <a:gd name="T70" fmla="*/ 2147483647 w 12864"/>
              <a:gd name="T71" fmla="*/ 2147483647 h 10000"/>
              <a:gd name="T72" fmla="*/ 2147483647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2864"/>
              <a:gd name="T112" fmla="*/ 0 h 10000"/>
              <a:gd name="T113" fmla="*/ 12864 w 12864"/>
              <a:gd name="T114" fmla="*/ 10000 h 1000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69" name="Freeform 241"/>
          <p:cNvSpPr>
            <a:spLocks/>
          </p:cNvSpPr>
          <p:nvPr/>
        </p:nvSpPr>
        <p:spPr bwMode="auto">
          <a:xfrm>
            <a:off x="6934200" y="4040188"/>
            <a:ext cx="88900" cy="49212"/>
          </a:xfrm>
          <a:custGeom>
            <a:avLst/>
            <a:gdLst>
              <a:gd name="T0" fmla="*/ 0 w 348468"/>
              <a:gd name="T1" fmla="*/ 0 h 191264"/>
              <a:gd name="T2" fmla="*/ 0 w 348468"/>
              <a:gd name="T3" fmla="*/ 0 h 191264"/>
              <a:gd name="T4" fmla="*/ 0 w 348468"/>
              <a:gd name="T5" fmla="*/ 0 h 191264"/>
              <a:gd name="T6" fmla="*/ 0 w 348468"/>
              <a:gd name="T7" fmla="*/ 0 h 191264"/>
              <a:gd name="T8" fmla="*/ 0 w 348468"/>
              <a:gd name="T9" fmla="*/ 0 h 191264"/>
              <a:gd name="T10" fmla="*/ 0 w 348468"/>
              <a:gd name="T11" fmla="*/ 0 h 191264"/>
              <a:gd name="T12" fmla="*/ 0 w 348468"/>
              <a:gd name="T13" fmla="*/ 0 h 191264"/>
              <a:gd name="T14" fmla="*/ 0 w 348468"/>
              <a:gd name="T15" fmla="*/ 0 h 191264"/>
              <a:gd name="T16" fmla="*/ 0 w 348468"/>
              <a:gd name="T17" fmla="*/ 0 h 191264"/>
              <a:gd name="T18" fmla="*/ 0 w 348468"/>
              <a:gd name="T19" fmla="*/ 0 h 191264"/>
              <a:gd name="T20" fmla="*/ 0 w 348468"/>
              <a:gd name="T21" fmla="*/ 0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48468"/>
              <a:gd name="T34" fmla="*/ 0 h 191264"/>
              <a:gd name="T35" fmla="*/ 348468 w 348468"/>
              <a:gd name="T36" fmla="*/ 191264 h 19126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1" name="Freeform 448"/>
          <p:cNvSpPr>
            <a:spLocks/>
          </p:cNvSpPr>
          <p:nvPr/>
        </p:nvSpPr>
        <p:spPr bwMode="auto">
          <a:xfrm>
            <a:off x="7231063" y="4689475"/>
            <a:ext cx="128587" cy="147638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2" name="Freeform 330"/>
          <p:cNvSpPr>
            <a:spLocks/>
          </p:cNvSpPr>
          <p:nvPr/>
        </p:nvSpPr>
        <p:spPr bwMode="auto">
          <a:xfrm>
            <a:off x="7308850" y="4225925"/>
            <a:ext cx="200025" cy="392113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03" name="Freeform 446"/>
          <p:cNvSpPr>
            <a:spLocks/>
          </p:cNvSpPr>
          <p:nvPr/>
        </p:nvSpPr>
        <p:spPr bwMode="auto">
          <a:xfrm>
            <a:off x="7180263" y="4291013"/>
            <a:ext cx="222250" cy="400050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773" name="Freeform 329"/>
          <p:cNvSpPr>
            <a:spLocks/>
          </p:cNvSpPr>
          <p:nvPr/>
        </p:nvSpPr>
        <p:spPr bwMode="auto">
          <a:xfrm>
            <a:off x="7246938" y="4251325"/>
            <a:ext cx="211137" cy="230188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0 h 10000"/>
              <a:gd name="T20" fmla="*/ 2147483647 w 10000"/>
              <a:gd name="T21" fmla="*/ 0 h 10000"/>
              <a:gd name="T22" fmla="*/ 2147483647 w 10000"/>
              <a:gd name="T23" fmla="*/ 2147483647 h 10000"/>
              <a:gd name="T24" fmla="*/ 0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000"/>
              <a:gd name="T61" fmla="*/ 0 h 10000"/>
              <a:gd name="T62" fmla="*/ 10000 w 10000"/>
              <a:gd name="T63" fmla="*/ 10000 h 100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774" name="Freeform 329"/>
          <p:cNvSpPr>
            <a:spLocks/>
          </p:cNvSpPr>
          <p:nvPr/>
        </p:nvSpPr>
        <p:spPr bwMode="auto">
          <a:xfrm>
            <a:off x="7310438" y="4465638"/>
            <a:ext cx="147637" cy="117475"/>
          </a:xfrm>
          <a:custGeom>
            <a:avLst/>
            <a:gdLst>
              <a:gd name="T0" fmla="*/ 2147483647 w 10000"/>
              <a:gd name="T1" fmla="*/ 2147483647 h 6448"/>
              <a:gd name="T2" fmla="*/ 2147483647 w 10000"/>
              <a:gd name="T3" fmla="*/ 2147483647 h 6448"/>
              <a:gd name="T4" fmla="*/ 2147483647 w 10000"/>
              <a:gd name="T5" fmla="*/ 0 h 6448"/>
              <a:gd name="T6" fmla="*/ 2147483647 w 10000"/>
              <a:gd name="T7" fmla="*/ 2147483647 h 6448"/>
              <a:gd name="T8" fmla="*/ 0 w 10000"/>
              <a:gd name="T9" fmla="*/ 2147483647 h 6448"/>
              <a:gd name="T10" fmla="*/ 0 w 10000"/>
              <a:gd name="T11" fmla="*/ 2147483647 h 6448"/>
              <a:gd name="T12" fmla="*/ 2147483647 w 10000"/>
              <a:gd name="T13" fmla="*/ 2147483647 h 6448"/>
              <a:gd name="T14" fmla="*/ 2147483647 w 10000"/>
              <a:gd name="T15" fmla="*/ 2147483647 h 6448"/>
              <a:gd name="T16" fmla="*/ 2147483647 w 10000"/>
              <a:gd name="T17" fmla="*/ 2147483647 h 6448"/>
              <a:gd name="T18" fmla="*/ 2147483647 w 10000"/>
              <a:gd name="T19" fmla="*/ 2147483647 h 6448"/>
              <a:gd name="T20" fmla="*/ 2147483647 w 10000"/>
              <a:gd name="T21" fmla="*/ 2147483647 h 6448"/>
              <a:gd name="T22" fmla="*/ 2147483647 w 10000"/>
              <a:gd name="T23" fmla="*/ 2147483647 h 6448"/>
              <a:gd name="T24" fmla="*/ 2147483647 w 10000"/>
              <a:gd name="T25" fmla="*/ 2147483647 h 6448"/>
              <a:gd name="T26" fmla="*/ 2147483647 w 10000"/>
              <a:gd name="T27" fmla="*/ 2147483647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000"/>
              <a:gd name="T43" fmla="*/ 0 h 6448"/>
              <a:gd name="T44" fmla="*/ 10000 w 10000"/>
              <a:gd name="T45" fmla="*/ 6448 h 644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538163" y="1666875"/>
            <a:ext cx="2719387" cy="43858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st="1524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/>
          </a:extLst>
        </p:spPr>
        <p:txBody>
          <a:bodyPr>
            <a:spAutoFit/>
          </a:bodyPr>
          <a:lstStyle/>
          <a:p>
            <a:pPr defTabSz="914400"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defRPr/>
            </a:pPr>
            <a:r>
              <a:rPr lang="en-US" sz="1200" b="1" dirty="0">
                <a:solidFill>
                  <a:srgbClr val="2E3030"/>
                </a:solidFill>
              </a:rPr>
              <a:t>Presence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2E3030"/>
                </a:solidFill>
              </a:rPr>
              <a:t>Regional HQ  London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GB" sz="1200" dirty="0" smtClean="0">
                <a:solidFill>
                  <a:srgbClr val="2E3030"/>
                </a:solidFill>
              </a:rPr>
              <a:t>Supply Chain Resource, London</a:t>
            </a:r>
            <a:endParaRPr lang="en-US" sz="1200" dirty="0" smtClean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2E3030"/>
                </a:solidFill>
              </a:rPr>
              <a:t>510 </a:t>
            </a:r>
            <a:r>
              <a:rPr lang="en-US" sz="1200" dirty="0">
                <a:solidFill>
                  <a:srgbClr val="2E3030"/>
                </a:solidFill>
              </a:rPr>
              <a:t>managed apartments within central London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/>
              <a:t>360</a:t>
            </a:r>
            <a:r>
              <a:rPr lang="en-US" sz="1200" dirty="0">
                <a:solidFill>
                  <a:srgbClr val="2E3030"/>
                </a:solidFill>
              </a:rPr>
              <a:t> network partners covering the EMEA region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 smtClean="0">
                <a:solidFill>
                  <a:srgbClr val="2E3030"/>
                </a:solidFill>
              </a:rPr>
              <a:t>75 Associates </a:t>
            </a:r>
            <a:endParaRPr lang="en-US" sz="1200" dirty="0">
              <a:solidFill>
                <a:srgbClr val="2E3030"/>
              </a:solidFill>
            </a:endParaRP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rgbClr val="2E3030"/>
                </a:solidFill>
              </a:rPr>
              <a:t>2013: Accommodated over </a:t>
            </a:r>
            <a:r>
              <a:rPr lang="en-US" sz="1200" b="1" dirty="0" smtClean="0">
                <a:solidFill>
                  <a:srgbClr val="2E3030"/>
                </a:solidFill>
              </a:rPr>
              <a:t>5,800 </a:t>
            </a:r>
            <a:r>
              <a:rPr lang="en-US" sz="1200" b="1" dirty="0">
                <a:solidFill>
                  <a:srgbClr val="2E3030"/>
                </a:solidFill>
              </a:rPr>
              <a:t>guests; </a:t>
            </a:r>
            <a:r>
              <a:rPr lang="en-US" sz="1200" b="1" dirty="0" smtClean="0">
                <a:solidFill>
                  <a:srgbClr val="2E3030"/>
                </a:solidFill>
              </a:rPr>
              <a:t>287,000 </a:t>
            </a:r>
            <a:r>
              <a:rPr lang="en-US" sz="1200" b="1" dirty="0">
                <a:solidFill>
                  <a:srgbClr val="2E3030"/>
                </a:solidFill>
              </a:rPr>
              <a:t>Room </a:t>
            </a:r>
            <a:r>
              <a:rPr lang="en-US" sz="1200" b="1" dirty="0" smtClean="0">
                <a:solidFill>
                  <a:srgbClr val="2E3030"/>
                </a:solidFill>
              </a:rPr>
              <a:t>Nights in 409 cities and 45 countries</a:t>
            </a:r>
            <a:endParaRPr lang="en-US" sz="1200" b="1" dirty="0">
              <a:solidFill>
                <a:srgbClr val="2E3030"/>
              </a:solidFill>
            </a:endParaRPr>
          </a:p>
          <a:p>
            <a:pPr defTabSz="914400">
              <a:buClr>
                <a:schemeClr val="accent5"/>
              </a:buClr>
              <a:buFont typeface="Arial" pitchFamily="34" charset="0"/>
              <a:buChar char="•"/>
              <a:defRPr/>
            </a:pPr>
            <a:endParaRPr lang="en-US" sz="1200" dirty="0">
              <a:solidFill>
                <a:srgbClr val="2E3030"/>
              </a:solidFill>
            </a:endParaRPr>
          </a:p>
          <a:p>
            <a:pPr defTabSz="914400"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defRPr/>
            </a:pPr>
            <a:r>
              <a:rPr lang="en-US" sz="1200" b="1" dirty="0">
                <a:solidFill>
                  <a:srgbClr val="2E3030"/>
                </a:solidFill>
              </a:rPr>
              <a:t>Highlights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Global Housing Program, regionally managed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Regional operations center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Accommodation Solutions – transient through extended stay</a:t>
            </a:r>
          </a:p>
          <a:p>
            <a:pPr marL="231775" indent="-231775" defTabSz="914400"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lang="en-US" sz="1200" dirty="0">
                <a:solidFill>
                  <a:srgbClr val="2E3030"/>
                </a:solidFill>
              </a:rPr>
              <a:t>12 languages spoken in the reservations team to service clients, guests, and suppliers</a:t>
            </a:r>
          </a:p>
        </p:txBody>
      </p:sp>
      <p:sp>
        <p:nvSpPr>
          <p:cNvPr id="20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7900" y="628173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2014 Oakwood Worldwide</a:t>
            </a:r>
            <a:br>
              <a:rPr lang="en-US" dirty="0"/>
            </a:br>
            <a:r>
              <a:rPr lang="en-US" dirty="0"/>
              <a:t>Confidential &amp; Proprietary</a:t>
            </a:r>
          </a:p>
        </p:txBody>
      </p:sp>
      <p:sp>
        <p:nvSpPr>
          <p:cNvPr id="204" name="Oval 203"/>
          <p:cNvSpPr/>
          <p:nvPr/>
        </p:nvSpPr>
        <p:spPr>
          <a:xfrm>
            <a:off x="4597401" y="3208338"/>
            <a:ext cx="80962" cy="82550"/>
          </a:xfrm>
          <a:prstGeom prst="ellipse">
            <a:avLst/>
          </a:prstGeom>
          <a:solidFill>
            <a:srgbClr val="9424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942478"/>
                </a:solidFill>
              </a:rPr>
              <a:t> </a:t>
            </a:r>
            <a:endParaRPr lang="en-US" dirty="0">
              <a:solidFill>
                <a:srgbClr val="94247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Revenue Share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FE4E9B-2839-40DC-A2C7-00C35916A9A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 2014 Oakwood Worldwide</a:t>
            </a:r>
            <a:br>
              <a:rPr lang="en-US" dirty="0" smtClean="0"/>
            </a:br>
            <a:r>
              <a:rPr lang="en-US" dirty="0" smtClean="0"/>
              <a:t>Confidential &amp; Proprietary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5717" y="1585913"/>
          <a:ext cx="8001000" cy="2507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62130"/>
                <a:gridCol w="2055592"/>
                <a:gridCol w="2983278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Region</a:t>
                      </a:r>
                      <a:endParaRPr lang="en-US" sz="1200" dirty="0"/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% of 2013 Revenue</a:t>
                      </a:r>
                      <a:endParaRPr lang="en-US" sz="1200" dirty="0"/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Global</a:t>
                      </a:r>
                      <a:r>
                        <a:rPr lang="en-GB" sz="1200" baseline="0" dirty="0" smtClean="0"/>
                        <a:t> Inventory</a:t>
                      </a:r>
                      <a:endParaRPr lang="en-US" sz="1200" dirty="0"/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kern="1200" dirty="0" smtClean="0"/>
                        <a:t>USA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/>
                        <a:t>67%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dirty="0" smtClean="0"/>
                        <a:t>Leased</a:t>
                      </a:r>
                      <a:r>
                        <a:rPr lang="en-GB" sz="1000" u="none" strike="noStrike" baseline="0" dirty="0" smtClean="0"/>
                        <a:t> Inventory</a:t>
                      </a:r>
                    </a:p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Supply Chain</a:t>
                      </a:r>
                    </a:p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Branded Buildings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smtClean="0"/>
                        <a:t>APAC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/>
                        <a:t>22%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Supply Chain</a:t>
                      </a:r>
                    </a:p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Branded Buildings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</a:tr>
              <a:tr h="337185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smtClean="0"/>
                        <a:t>EMEA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/>
                        <a:t>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dirty="0" smtClean="0"/>
                        <a:t>Leased</a:t>
                      </a:r>
                      <a:r>
                        <a:rPr lang="en-GB" sz="1000" u="none" strike="noStrike" baseline="0" dirty="0" smtClean="0"/>
                        <a:t> Inventory</a:t>
                      </a:r>
                    </a:p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Supply Chain</a:t>
                      </a:r>
                    </a:p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Branded Buildings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smtClean="0"/>
                        <a:t>Canada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/>
                        <a:t>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baseline="0" dirty="0" smtClean="0"/>
                        <a:t>Supply Chain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smtClean="0"/>
                        <a:t>Latin America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/>
                        <a:t>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Clr>
                          <a:schemeClr val="accent2"/>
                        </a:buClr>
                        <a:buFont typeface="Arial" pitchFamily="34" charset="0"/>
                        <a:buChar char="•"/>
                      </a:pPr>
                      <a:r>
                        <a:rPr lang="en-GB" sz="1000" u="none" strike="noStrike" dirty="0" smtClean="0"/>
                        <a:t>Supply Chain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27432" marR="27432" marT="27432" marB="27432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akwood Colo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4ADA0"/>
      </a:accent1>
      <a:accent2>
        <a:srgbClr val="F05323"/>
      </a:accent2>
      <a:accent3>
        <a:srgbClr val="F9BF32"/>
      </a:accent3>
      <a:accent4>
        <a:srgbClr val="8BCFDD"/>
      </a:accent4>
      <a:accent5>
        <a:srgbClr val="BACD33"/>
      </a:accent5>
      <a:accent6>
        <a:srgbClr val="942478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4E4FDA1B083342B6AB1BB460C588BC" ma:contentTypeVersion="0" ma:contentTypeDescription="Create a new document." ma:contentTypeScope="" ma:versionID="9bc4bca812229f0e73e690f2b0ccdd42">
  <xsd:schema xmlns:xsd="http://www.w3.org/2001/XMLSchema" xmlns:xs="http://www.w3.org/2001/XMLSchema" xmlns:p="http://schemas.microsoft.com/office/2006/metadata/properties" xmlns:ns2="320cde65-fa70-47ad-8700-208346b9bbae" targetNamespace="http://schemas.microsoft.com/office/2006/metadata/properties" ma:root="true" ma:fieldsID="0d9f1ed148293360ab9487b8fd3ae915" ns2:_="">
    <xsd:import namespace="320cde65-fa70-47ad-8700-208346b9bba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cde65-fa70-47ad-8700-208346b9bba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AF517165-98E3-406C-8E31-AF7573CE393B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36F3CCF-47DF-4B3B-9A33-FE91F190F9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AB0FB1-0FBB-4089-986C-B147DCCE7AE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FC90C91-B13E-4F49-9EDF-A31140F8B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0cde65-fa70-47ad-8700-208346b9b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E395BB68-B4A3-4826-B0BC-B87C924DE746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7149</TotalTime>
  <Words>1446</Words>
  <Application>Microsoft Office PowerPoint</Application>
  <PresentationFormat>On-screen Show (4:3)</PresentationFormat>
  <Paragraphs>402</Paragraphs>
  <Slides>25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Default Theme</vt:lpstr>
      <vt:lpstr>Microsoft Office Excel 97-2003 Worksheet</vt:lpstr>
      <vt:lpstr>Strengthen Global Empower Local  Oakwood Worldwide Global Overview CHPA, New Orleans  Richard Whittaker Director, Supplier Management - Europe, Middle East &amp; Africa (EMEA)</vt:lpstr>
      <vt:lpstr>Oakwood Worldwide® at a Glance</vt:lpstr>
      <vt:lpstr>Global Housing Solutions</vt:lpstr>
      <vt:lpstr>Global Footprint</vt:lpstr>
      <vt:lpstr>United States</vt:lpstr>
      <vt:lpstr>Canada &amp; Latin America</vt:lpstr>
      <vt:lpstr>Asia Pacific</vt:lpstr>
      <vt:lpstr>Europe, Middle East &amp; Africa</vt:lpstr>
      <vt:lpstr>Regional Revenue Share</vt:lpstr>
      <vt:lpstr>What are Oakwood’s clients looking for </vt:lpstr>
      <vt:lpstr>Technology and Data Protection</vt:lpstr>
      <vt:lpstr>Market Intelligence – Supply Chain</vt:lpstr>
      <vt:lpstr>City Spotlight Summary</vt:lpstr>
      <vt:lpstr>Components of Duty of Care</vt:lpstr>
      <vt:lpstr>Reports</vt:lpstr>
      <vt:lpstr>Global Franchise Opportunities</vt:lpstr>
      <vt:lpstr>Thank You</vt:lpstr>
      <vt:lpstr>Slide 17</vt:lpstr>
      <vt:lpstr> Ability to Provide Housing Where Needed</vt:lpstr>
      <vt:lpstr>Our Commitment to Duty of Care</vt:lpstr>
      <vt:lpstr>Top 10 EMEA Locations Booked 2013</vt:lpstr>
      <vt:lpstr>Service Excellence</vt:lpstr>
      <vt:lpstr>Oakwood Worldwide’s Global Capability</vt:lpstr>
      <vt:lpstr>Service Excellence</vt:lpstr>
      <vt:lpstr>Slide 24</vt:lpstr>
    </vt:vector>
  </TitlesOfParts>
  <Company>Plan b [the agency alternatuve]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plan b the agency alternative</dc:creator>
  <cp:lastModifiedBy>rwhittaker</cp:lastModifiedBy>
  <cp:revision>997</cp:revision>
  <cp:lastPrinted>2013-04-29T19:59:20Z</cp:lastPrinted>
  <dcterms:created xsi:type="dcterms:W3CDTF">2013-05-17T18:49:25Z</dcterms:created>
  <dcterms:modified xsi:type="dcterms:W3CDTF">2014-02-24T13:37:08Z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TV4YRP3PE7PC-23-44</vt:lpwstr>
  </property>
  <property fmtid="{D5CDD505-2E9C-101B-9397-08002B2CF9AE}" pid="3" name="_dlc_DocIdItemGuid">
    <vt:lpwstr>0c82da38-c6f6-45e4-8775-7b32c718fd96</vt:lpwstr>
  </property>
  <property fmtid="{D5CDD505-2E9C-101B-9397-08002B2CF9AE}" pid="4" name="_dlc_DocIdUrl">
    <vt:lpwstr>http://owwshare/Marketing/_layouts/15/DocIdRedir.aspx?ID=TV4YRP3PE7PC-23-44, TV4YRP3PE7PC-23-44</vt:lpwstr>
  </property>
</Properties>
</file>